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44"/>
  </p:notesMasterIdLst>
  <p:sldIdLst>
    <p:sldId id="256" r:id="rId3"/>
    <p:sldId id="300" r:id="rId4"/>
    <p:sldId id="258" r:id="rId5"/>
    <p:sldId id="259" r:id="rId6"/>
    <p:sldId id="298" r:id="rId7"/>
    <p:sldId id="299"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Oxygen" panose="020B0604020202020204" charset="0"/>
      <p:regular r:id="rId49"/>
      <p:bold r:id="rId50"/>
    </p:embeddedFont>
    <p:embeddedFont>
      <p:font typeface="Source Sans Pro" panose="020B0604020202020204" charset="0"/>
      <p:regular r:id="rId51"/>
      <p:bold r:id="rId52"/>
      <p:italic r:id="rId53"/>
      <p:boldItalic r:id="rId54"/>
    </p:embeddedFont>
    <p:embeddedFont>
      <p:font typeface="Raleway Light" panose="020B0604020202020204" charset="0"/>
      <p:regular r:id="rId55"/>
      <p:bold r:id="rId56"/>
      <p:italic r:id="rId57"/>
      <p:boldItalic r:id="rId58"/>
    </p:embeddedFont>
    <p:embeddedFont>
      <p:font typeface="Raleway" panose="020B0604020202020204" charset="0"/>
      <p:regular r:id="rId59"/>
      <p:bold r:id="rId60"/>
      <p:italic r:id="rId61"/>
      <p:boldItalic r:id="rId62"/>
    </p:embeddedFont>
    <p:embeddedFont>
      <p:font typeface="Poppins" panose="020B0604020202020204" charset="0"/>
      <p:regular r:id="rId63"/>
      <p:bold r:id="rId64"/>
      <p:italic r:id="rId65"/>
      <p:boldItalic r:id="rId66"/>
    </p:embeddedFont>
    <p:embeddedFont>
      <p:font typeface="Source Sans Pro Light" panose="020B0604020202020204" charset="0"/>
      <p:regular r:id="rId67"/>
      <p:bold r:id="rId68"/>
      <p:italic r:id="rId69"/>
      <p:boldItalic r:id="rId70"/>
    </p:embeddedFont>
    <p:embeddedFont>
      <p:font typeface="Ubuntu" panose="020B060402020202020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36" userDrawn="1">
          <p15:clr>
            <a:srgbClr val="A4A3A4"/>
          </p15:clr>
        </p15:guide>
        <p15:guide id="2" pos="192" userDrawn="1">
          <p15:clr>
            <a:srgbClr val="A4A3A4"/>
          </p15:clr>
        </p15:guide>
        <p15:guide id="3" pos="5400" userDrawn="1">
          <p15:clr>
            <a:srgbClr val="A4A3A4"/>
          </p15:clr>
        </p15:guide>
        <p15:guide id="4" orient="horz" pos="1212" userDrawn="1">
          <p15:clr>
            <a:srgbClr val="A4A3A4"/>
          </p15:clr>
        </p15:guide>
        <p15:guide id="5" orient="horz" pos="28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EC1EA"/>
    <a:srgbClr val="E74C2D"/>
    <a:srgbClr val="131D40"/>
    <a:srgbClr val="F19987"/>
    <a:srgbClr val="2372B2"/>
    <a:srgbClr val="C73417"/>
    <a:srgbClr val="7F7F7F"/>
    <a:srgbClr val="CEE3ED"/>
    <a:srgbClr val="E74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13BDAB-7A4E-448D-AE7B-8A4D15E041FB}">
  <a:tblStyle styleId="{6013BDAB-7A4E-448D-AE7B-8A4D15E041FB}" styleName="Table_0">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EBF2B6-F503-4D64-A216-9C8E0166214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94915" autoAdjust="0"/>
  </p:normalViewPr>
  <p:slideViewPr>
    <p:cSldViewPr snapToGrid="0">
      <p:cViewPr varScale="1">
        <p:scale>
          <a:sx n="143" d="100"/>
          <a:sy n="143" d="100"/>
        </p:scale>
        <p:origin x="792" y="126"/>
      </p:cViewPr>
      <p:guideLst>
        <p:guide orient="horz" pos="636"/>
        <p:guide pos="192"/>
        <p:guide pos="5400"/>
        <p:guide orient="horz" pos="1212"/>
        <p:guide orient="horz" pos="28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font" Target="fonts/font24.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2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font" Target="fonts/font3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910572374028953"/>
          <c:y val="0.17325849760381104"/>
          <c:w val="0.746031692913386"/>
          <c:h val="0.83745378619018296"/>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0A9E-4C50-A8CB-5AFC54403566}"/>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0A9E-4C50-A8CB-5AFC54403566}"/>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0A9E-4C50-A8CB-5AFC54403566}"/>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0A9E-4C50-A8CB-5AFC54403566}"/>
              </c:ext>
            </c:extLst>
          </c:dPt>
          <c:dPt>
            <c:idx val="4"/>
            <c:bubble3D val="0"/>
            <c:spPr>
              <a:solidFill>
                <a:schemeClr val="tx2"/>
              </a:solidFill>
              <a:ln>
                <a:solidFill>
                  <a:schemeClr val="bg1"/>
                </a:solidFill>
              </a:ln>
              <a:effectLst/>
            </c:spPr>
            <c:extLst>
              <c:ext xmlns:c16="http://schemas.microsoft.com/office/drawing/2014/chart" uri="{C3380CC4-5D6E-409C-BE32-E72D297353CC}">
                <c16:uniqueId val="{00000009-0A9E-4C50-A8CB-5AFC54403566}"/>
              </c:ext>
            </c:extLst>
          </c:dPt>
          <c:dPt>
            <c:idx val="5"/>
            <c:bubble3D val="0"/>
            <c:spPr>
              <a:solidFill>
                <a:schemeClr val="accent5"/>
              </a:solidFill>
              <a:ln>
                <a:solidFill>
                  <a:schemeClr val="bg1"/>
                </a:solidFill>
              </a:ln>
              <a:effectLst/>
            </c:spPr>
            <c:extLst>
              <c:ext xmlns:c16="http://schemas.microsoft.com/office/drawing/2014/chart" uri="{C3380CC4-5D6E-409C-BE32-E72D297353CC}">
                <c16:uniqueId val="{0000000B-0A9E-4C50-A8CB-5AFC54403566}"/>
              </c:ext>
            </c:extLst>
          </c:dPt>
          <c:dLbls>
            <c:delete val="1"/>
          </c:dLbls>
          <c:cat>
            <c:strRef>
              <c:f>Sheet1!$A$2:$A$7</c:f>
              <c:strCache>
                <c:ptCount val="4"/>
                <c:pt idx="0">
                  <c:v>1st Qtr</c:v>
                </c:pt>
                <c:pt idx="1">
                  <c:v>2nd Qtr</c:v>
                </c:pt>
                <c:pt idx="2">
                  <c:v>3rd Qtr</c:v>
                </c:pt>
                <c:pt idx="3">
                  <c:v>4th Qtr</c:v>
                </c:pt>
              </c:strCache>
            </c:strRef>
          </c:cat>
          <c:val>
            <c:numRef>
              <c:f>Sheet1!$B$2:$B$7</c:f>
              <c:numCache>
                <c:formatCode>0%</c:formatCode>
                <c:ptCount val="6"/>
                <c:pt idx="0">
                  <c:v>0.2</c:v>
                </c:pt>
                <c:pt idx="1">
                  <c:v>0.16</c:v>
                </c:pt>
                <c:pt idx="2">
                  <c:v>0.21</c:v>
                </c:pt>
                <c:pt idx="3">
                  <c:v>0.19</c:v>
                </c:pt>
                <c:pt idx="4">
                  <c:v>0.23</c:v>
                </c:pt>
                <c:pt idx="5">
                  <c:v>0.25</c:v>
                </c:pt>
              </c:numCache>
            </c:numRef>
          </c:val>
          <c:extLst>
            <c:ext xmlns:c16="http://schemas.microsoft.com/office/drawing/2014/chart" uri="{C3380CC4-5D6E-409C-BE32-E72D297353CC}">
              <c16:uniqueId val="{0000000C-0A9E-4C50-A8CB-5AFC54403566}"/>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3" name="Google Shape;233;p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1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7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26" name="Google Shape;1926;p7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97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2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3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3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3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3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3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3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4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4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4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83" name="Google Shape;183;p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3518399"/>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1;p2"/>
          <p:cNvCxnSpPr/>
          <p:nvPr/>
        </p:nvCxnSpPr>
        <p:spPr>
          <a:xfrm>
            <a:off x="0" y="3496604"/>
            <a:ext cx="9144000" cy="0"/>
          </a:xfrm>
          <a:prstGeom prst="straightConnector1">
            <a:avLst/>
          </a:prstGeom>
          <a:noFill/>
          <a:ln w="57150" cap="flat" cmpd="sng">
            <a:solidFill>
              <a:srgbClr val="000000">
                <a:alpha val="14117"/>
              </a:srgbClr>
            </a:solidFill>
            <a:prstDash val="solid"/>
            <a:round/>
            <a:headEnd type="none" w="sm" len="sm"/>
            <a:tailEnd type="none" w="sm" len="sm"/>
          </a:ln>
        </p:spPr>
      </p:cxnSp>
      <p:sp>
        <p:nvSpPr>
          <p:cNvPr id="12" name="Google Shape;12;p2"/>
          <p:cNvSpPr txBox="1">
            <a:spLocks noGrp="1"/>
          </p:cNvSpPr>
          <p:nvPr>
            <p:ph type="ctrTitle"/>
          </p:nvPr>
        </p:nvSpPr>
        <p:spPr>
          <a:xfrm>
            <a:off x="685800" y="1867781"/>
            <a:ext cx="7772400" cy="16488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lt1"/>
              </a:buClr>
              <a:buSzPts val="2933"/>
              <a:buFont typeface="Ubuntu"/>
              <a:buNone/>
              <a:defRPr sz="7200" b="1" i="0" u="none" strike="noStrike" cap="none">
                <a:solidFill>
                  <a:schemeClr val="lt1"/>
                </a:solidFill>
                <a:latin typeface="Ubuntu"/>
                <a:ea typeface="Ubuntu"/>
                <a:cs typeface="Ubuntu"/>
                <a:sym typeface="Ubuntu"/>
              </a:defRPr>
            </a:lvl1pPr>
            <a:lvl2pPr marR="0" lvl="1" algn="l" rtl="0">
              <a:spcBef>
                <a:spcPts val="0"/>
              </a:spcBef>
              <a:spcAft>
                <a:spcPts val="0"/>
              </a:spcAft>
              <a:buClr>
                <a:schemeClr val="lt1"/>
              </a:buClr>
              <a:buSzPts val="2933"/>
              <a:buFont typeface="Arial"/>
              <a:buNone/>
              <a:defRPr sz="7200" b="1" i="0" u="none" strike="noStrike" cap="none">
                <a:solidFill>
                  <a:schemeClr val="lt1"/>
                </a:solidFill>
              </a:defRPr>
            </a:lvl2pPr>
            <a:lvl3pPr marR="0" lvl="2" algn="l" rtl="0">
              <a:spcBef>
                <a:spcPts val="0"/>
              </a:spcBef>
              <a:spcAft>
                <a:spcPts val="0"/>
              </a:spcAft>
              <a:buClr>
                <a:schemeClr val="lt1"/>
              </a:buClr>
              <a:buSzPts val="2933"/>
              <a:buFont typeface="Arial"/>
              <a:buNone/>
              <a:defRPr sz="7200" b="1" i="0" u="none" strike="noStrike" cap="none">
                <a:solidFill>
                  <a:schemeClr val="lt1"/>
                </a:solidFill>
              </a:defRPr>
            </a:lvl3pPr>
            <a:lvl4pPr marR="0" lvl="3" algn="l" rtl="0">
              <a:spcBef>
                <a:spcPts val="0"/>
              </a:spcBef>
              <a:spcAft>
                <a:spcPts val="0"/>
              </a:spcAft>
              <a:buClr>
                <a:schemeClr val="lt1"/>
              </a:buClr>
              <a:buSzPts val="2933"/>
              <a:buFont typeface="Arial"/>
              <a:buNone/>
              <a:defRPr sz="7200" b="1" i="0" u="none" strike="noStrike" cap="none">
                <a:solidFill>
                  <a:schemeClr val="lt1"/>
                </a:solidFill>
              </a:defRPr>
            </a:lvl4pPr>
            <a:lvl5pPr marR="0" lvl="4" algn="l" rtl="0">
              <a:spcBef>
                <a:spcPts val="0"/>
              </a:spcBef>
              <a:spcAft>
                <a:spcPts val="0"/>
              </a:spcAft>
              <a:buClr>
                <a:schemeClr val="lt1"/>
              </a:buClr>
              <a:buSzPts val="2933"/>
              <a:buFont typeface="Arial"/>
              <a:buNone/>
              <a:defRPr sz="7200" b="1" i="0" u="none" strike="noStrike" cap="none">
                <a:solidFill>
                  <a:schemeClr val="lt1"/>
                </a:solidFill>
              </a:defRPr>
            </a:lvl5pPr>
            <a:lvl6pPr marR="0" lvl="5" algn="l" rtl="0">
              <a:spcBef>
                <a:spcPts val="0"/>
              </a:spcBef>
              <a:spcAft>
                <a:spcPts val="0"/>
              </a:spcAft>
              <a:buClr>
                <a:schemeClr val="lt1"/>
              </a:buClr>
              <a:buSzPts val="2933"/>
              <a:buFont typeface="Arial"/>
              <a:buNone/>
              <a:defRPr sz="7200" b="1" i="0" u="none" strike="noStrike" cap="none">
                <a:solidFill>
                  <a:schemeClr val="lt1"/>
                </a:solidFill>
              </a:defRPr>
            </a:lvl6pPr>
            <a:lvl7pPr marR="0" lvl="6" algn="l" rtl="0">
              <a:spcBef>
                <a:spcPts val="0"/>
              </a:spcBef>
              <a:spcAft>
                <a:spcPts val="0"/>
              </a:spcAft>
              <a:buClr>
                <a:schemeClr val="lt1"/>
              </a:buClr>
              <a:buSzPts val="2933"/>
              <a:buFont typeface="Arial"/>
              <a:buNone/>
              <a:defRPr sz="7200" b="1" i="0" u="none" strike="noStrike" cap="none">
                <a:solidFill>
                  <a:schemeClr val="lt1"/>
                </a:solidFill>
              </a:defRPr>
            </a:lvl7pPr>
            <a:lvl8pPr marR="0" lvl="7" algn="l" rtl="0">
              <a:spcBef>
                <a:spcPts val="0"/>
              </a:spcBef>
              <a:spcAft>
                <a:spcPts val="0"/>
              </a:spcAft>
              <a:buClr>
                <a:schemeClr val="lt1"/>
              </a:buClr>
              <a:buSzPts val="2933"/>
              <a:buFont typeface="Arial"/>
              <a:buNone/>
              <a:defRPr sz="7200" b="1" i="0" u="none" strike="noStrike" cap="none">
                <a:solidFill>
                  <a:schemeClr val="lt1"/>
                </a:solidFill>
              </a:defRPr>
            </a:lvl8pPr>
            <a:lvl9pPr marR="0" lvl="8" algn="l" rtl="0">
              <a:spcBef>
                <a:spcPts val="0"/>
              </a:spcBef>
              <a:spcAft>
                <a:spcPts val="0"/>
              </a:spcAft>
              <a:buClr>
                <a:schemeClr val="lt1"/>
              </a:buClr>
              <a:buSzPts val="2933"/>
              <a:buFont typeface="Arial"/>
              <a:buNone/>
              <a:defRPr sz="7200" b="1" i="0" u="none" strike="noStrike" cap="none">
                <a:solidFill>
                  <a:schemeClr val="lt1"/>
                </a:solidFill>
              </a:defRPr>
            </a:lvl9pPr>
          </a:lstStyle>
          <a:p>
            <a:endParaRPr/>
          </a:p>
        </p:txBody>
      </p:sp>
      <p:sp>
        <p:nvSpPr>
          <p:cNvPr id="13" name="Google Shape;13;p2"/>
          <p:cNvSpPr txBox="1">
            <a:spLocks noGrp="1"/>
          </p:cNvSpPr>
          <p:nvPr>
            <p:ph type="subTitle" idx="1"/>
          </p:nvPr>
        </p:nvSpPr>
        <p:spPr>
          <a:xfrm>
            <a:off x="685800" y="3627026"/>
            <a:ext cx="7772400" cy="774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2"/>
              </a:buClr>
              <a:buSzPts val="1100"/>
              <a:buFont typeface="Ubuntu"/>
              <a:buNone/>
              <a:defRPr sz="2300" b="0" i="0" u="none" strike="noStrike" cap="none">
                <a:solidFill>
                  <a:schemeClr val="dk2"/>
                </a:solidFill>
                <a:latin typeface="Ubuntu"/>
                <a:ea typeface="Ubuntu"/>
                <a:cs typeface="Ubuntu"/>
                <a:sym typeface="Ubuntu"/>
              </a:defRPr>
            </a:lvl1pPr>
            <a:lvl2pPr marR="0" lvl="1" algn="l" rtl="0">
              <a:lnSpc>
                <a:spcPct val="100000"/>
              </a:lnSpc>
              <a:spcBef>
                <a:spcPts val="0"/>
              </a:spcBef>
              <a:spcAft>
                <a:spcPts val="0"/>
              </a:spcAft>
              <a:buClr>
                <a:schemeClr val="dk2"/>
              </a:buClr>
              <a:buSzPts val="1833"/>
              <a:buFont typeface="Oxygen"/>
              <a:buNone/>
              <a:defRPr sz="3000" b="0" i="0" u="none" strike="noStrike" cap="none">
                <a:solidFill>
                  <a:schemeClr val="dk2"/>
                </a:solidFill>
                <a:latin typeface="Oxygen"/>
                <a:ea typeface="Oxygen"/>
                <a:cs typeface="Oxygen"/>
                <a:sym typeface="Oxygen"/>
              </a:defRPr>
            </a:lvl2pPr>
            <a:lvl3pPr marR="0" lvl="2" algn="l" rtl="0">
              <a:lnSpc>
                <a:spcPct val="100000"/>
              </a:lnSpc>
              <a:spcBef>
                <a:spcPts val="0"/>
              </a:spcBef>
              <a:spcAft>
                <a:spcPts val="0"/>
              </a:spcAft>
              <a:buClr>
                <a:schemeClr val="dk2"/>
              </a:buClr>
              <a:buSzPts val="1833"/>
              <a:buFont typeface="Oxygen"/>
              <a:buNone/>
              <a:defRPr sz="3000" b="0" i="0" u="none" strike="noStrike" cap="none">
                <a:solidFill>
                  <a:schemeClr val="dk2"/>
                </a:solidFill>
                <a:latin typeface="Oxygen"/>
                <a:ea typeface="Oxygen"/>
                <a:cs typeface="Oxygen"/>
                <a:sym typeface="Oxygen"/>
              </a:defRPr>
            </a:lvl3pPr>
            <a:lvl4pPr marR="0" lvl="3" algn="l" rtl="0">
              <a:lnSpc>
                <a:spcPct val="100000"/>
              </a:lnSpc>
              <a:spcBef>
                <a:spcPts val="0"/>
              </a:spcBef>
              <a:spcAft>
                <a:spcPts val="0"/>
              </a:spcAft>
              <a:buClr>
                <a:schemeClr val="dk2"/>
              </a:buClr>
              <a:buSzPts val="2357"/>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357"/>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357"/>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357"/>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357"/>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357"/>
              <a:buFont typeface="Arial"/>
              <a:buNone/>
              <a:defRPr sz="3000" b="0" i="0" u="none" strike="noStrike" cap="none">
                <a:solidFill>
                  <a:schemeClr val="dk2"/>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8556790" y="4749849"/>
            <a:ext cx="548699"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_1">
  <p:cSld name="Agenda_1">
    <p:spTree>
      <p:nvGrpSpPr>
        <p:cNvPr id="1" name="Shape 31"/>
        <p:cNvGrpSpPr/>
        <p:nvPr/>
      </p:nvGrpSpPr>
      <p:grpSpPr>
        <a:xfrm>
          <a:off x="0" y="0"/>
          <a:ext cx="0" cy="0"/>
          <a:chOff x="0" y="0"/>
          <a:chExt cx="0" cy="0"/>
        </a:xfrm>
      </p:grpSpPr>
      <p:sp>
        <p:nvSpPr>
          <p:cNvPr id="32" name="Google Shape;32;p6"/>
          <p:cNvSpPr txBox="1">
            <a:spLocks noGrp="1"/>
          </p:cNvSpPr>
          <p:nvPr>
            <p:ph type="body" idx="1"/>
          </p:nvPr>
        </p:nvSpPr>
        <p:spPr>
          <a:xfrm>
            <a:off x="492541" y="367277"/>
            <a:ext cx="910346" cy="547073"/>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chemeClr val="dk1"/>
              </a:buClr>
              <a:buSzPts val="1400"/>
              <a:buFont typeface="Arial"/>
              <a:buNone/>
              <a:defRPr sz="3450" b="1"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Google Shape;33;p6"/>
          <p:cNvSpPr txBox="1">
            <a:spLocks noGrp="1"/>
          </p:cNvSpPr>
          <p:nvPr>
            <p:ph type="body" idx="2"/>
          </p:nvPr>
        </p:nvSpPr>
        <p:spPr>
          <a:xfrm>
            <a:off x="532209" y="1296761"/>
            <a:ext cx="3846910" cy="828676"/>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6"/>
          <p:cNvSpPr txBox="1">
            <a:spLocks noGrp="1"/>
          </p:cNvSpPr>
          <p:nvPr>
            <p:ph type="body" idx="3"/>
          </p:nvPr>
        </p:nvSpPr>
        <p:spPr>
          <a:xfrm>
            <a:off x="532209" y="2125436"/>
            <a:ext cx="3846910" cy="828676"/>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body" idx="4"/>
          </p:nvPr>
        </p:nvSpPr>
        <p:spPr>
          <a:xfrm>
            <a:off x="532209" y="2945923"/>
            <a:ext cx="3846910" cy="828676"/>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body" idx="5"/>
          </p:nvPr>
        </p:nvSpPr>
        <p:spPr>
          <a:xfrm>
            <a:off x="532209" y="3774599"/>
            <a:ext cx="3846910" cy="828676"/>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body" idx="6"/>
          </p:nvPr>
        </p:nvSpPr>
        <p:spPr>
          <a:xfrm>
            <a:off x="4122042" y="1296312"/>
            <a:ext cx="27000" cy="3306962"/>
          </a:xfrm>
          <a:prstGeom prst="rect">
            <a:avLst/>
          </a:prstGeom>
          <a:solidFill>
            <a:srgbClr val="474747"/>
          </a:solidFill>
          <a:ln w="9525" cap="flat" cmpd="sng">
            <a:solidFill>
              <a:srgbClr val="474747"/>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 name="Google Shape;38;p6"/>
          <p:cNvSpPr>
            <a:spLocks noGrp="1"/>
          </p:cNvSpPr>
          <p:nvPr>
            <p:ph type="body" idx="7"/>
          </p:nvPr>
        </p:nvSpPr>
        <p:spPr>
          <a:xfrm>
            <a:off x="4080773" y="1843246"/>
            <a:ext cx="109538" cy="109538"/>
          </a:xfrm>
          <a:prstGeom prst="ellipse">
            <a:avLst/>
          </a:prstGeom>
          <a:solidFill>
            <a:srgbClr val="FFFFFF"/>
          </a:solidFill>
          <a:ln w="82550" cap="flat" cmpd="sng">
            <a:solidFill>
              <a:srgbClr val="474747"/>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 name="Google Shape;39;p6"/>
          <p:cNvSpPr>
            <a:spLocks noGrp="1"/>
          </p:cNvSpPr>
          <p:nvPr>
            <p:ph type="body" idx="8"/>
          </p:nvPr>
        </p:nvSpPr>
        <p:spPr>
          <a:xfrm>
            <a:off x="4080773" y="2675493"/>
            <a:ext cx="109538" cy="109538"/>
          </a:xfrm>
          <a:prstGeom prst="ellipse">
            <a:avLst/>
          </a:prstGeom>
          <a:solidFill>
            <a:srgbClr val="FFFFFF"/>
          </a:solidFill>
          <a:ln w="82550" cap="flat" cmpd="sng">
            <a:solidFill>
              <a:srgbClr val="474747"/>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0" name="Google Shape;40;p6"/>
          <p:cNvSpPr>
            <a:spLocks noGrp="1"/>
          </p:cNvSpPr>
          <p:nvPr>
            <p:ph type="body" idx="9"/>
          </p:nvPr>
        </p:nvSpPr>
        <p:spPr>
          <a:xfrm>
            <a:off x="4080822" y="3507740"/>
            <a:ext cx="109538" cy="109538"/>
          </a:xfrm>
          <a:prstGeom prst="ellipse">
            <a:avLst/>
          </a:prstGeom>
          <a:solidFill>
            <a:srgbClr val="FFFFFF"/>
          </a:solidFill>
          <a:ln w="82550" cap="flat" cmpd="sng">
            <a:solidFill>
              <a:srgbClr val="474747"/>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 name="Google Shape;41;p6"/>
          <p:cNvSpPr>
            <a:spLocks noGrp="1"/>
          </p:cNvSpPr>
          <p:nvPr>
            <p:ph type="body" idx="13"/>
          </p:nvPr>
        </p:nvSpPr>
        <p:spPr>
          <a:xfrm>
            <a:off x="4080773" y="4334192"/>
            <a:ext cx="109538" cy="109538"/>
          </a:xfrm>
          <a:prstGeom prst="ellipse">
            <a:avLst/>
          </a:prstGeom>
          <a:solidFill>
            <a:srgbClr val="FFFFFF"/>
          </a:solidFill>
          <a:ln w="82550" cap="flat" cmpd="sng">
            <a:solidFill>
              <a:srgbClr val="474747"/>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14"/>
          </p:nvPr>
        </p:nvSpPr>
        <p:spPr>
          <a:xfrm>
            <a:off x="4764336" y="1296761"/>
            <a:ext cx="3846910" cy="82867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15"/>
          </p:nvPr>
        </p:nvSpPr>
        <p:spPr>
          <a:xfrm>
            <a:off x="4764336" y="2125436"/>
            <a:ext cx="3846910" cy="828676"/>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16"/>
          </p:nvPr>
        </p:nvSpPr>
        <p:spPr>
          <a:xfrm>
            <a:off x="4764336" y="2945923"/>
            <a:ext cx="3846910" cy="82867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17"/>
          </p:nvPr>
        </p:nvSpPr>
        <p:spPr>
          <a:xfrm>
            <a:off x="4764336" y="3774599"/>
            <a:ext cx="3846910" cy="828676"/>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body" idx="18"/>
          </p:nvPr>
        </p:nvSpPr>
        <p:spPr>
          <a:xfrm>
            <a:off x="8354168" y="1296312"/>
            <a:ext cx="27000" cy="3306962"/>
          </a:xfrm>
          <a:prstGeom prst="rect">
            <a:avLst/>
          </a:prstGeom>
          <a:solidFill>
            <a:srgbClr val="B93015"/>
          </a:solidFill>
          <a:ln w="9525" cap="flat" cmpd="sng">
            <a:solidFill>
              <a:srgbClr val="B9301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 name="Google Shape;47;p6"/>
          <p:cNvSpPr>
            <a:spLocks noGrp="1"/>
          </p:cNvSpPr>
          <p:nvPr>
            <p:ph type="body" idx="19"/>
          </p:nvPr>
        </p:nvSpPr>
        <p:spPr>
          <a:xfrm>
            <a:off x="8312899" y="1843246"/>
            <a:ext cx="109538" cy="109538"/>
          </a:xfrm>
          <a:prstGeom prst="ellipse">
            <a:avLst/>
          </a:prstGeom>
          <a:solidFill>
            <a:srgbClr val="FFFFFF"/>
          </a:solidFill>
          <a:ln w="82550" cap="flat" cmpd="sng">
            <a:solidFill>
              <a:srgbClr val="B9301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 name="Google Shape;48;p6"/>
          <p:cNvSpPr>
            <a:spLocks noGrp="1"/>
          </p:cNvSpPr>
          <p:nvPr>
            <p:ph type="body" idx="20"/>
          </p:nvPr>
        </p:nvSpPr>
        <p:spPr>
          <a:xfrm>
            <a:off x="8312899" y="2675493"/>
            <a:ext cx="109538" cy="109538"/>
          </a:xfrm>
          <a:prstGeom prst="ellipse">
            <a:avLst/>
          </a:prstGeom>
          <a:solidFill>
            <a:srgbClr val="FFFFFF"/>
          </a:solidFill>
          <a:ln w="82550" cap="flat" cmpd="sng">
            <a:solidFill>
              <a:srgbClr val="B9301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 name="Google Shape;49;p6"/>
          <p:cNvSpPr>
            <a:spLocks noGrp="1"/>
          </p:cNvSpPr>
          <p:nvPr>
            <p:ph type="body" idx="21"/>
          </p:nvPr>
        </p:nvSpPr>
        <p:spPr>
          <a:xfrm>
            <a:off x="8312948" y="3507740"/>
            <a:ext cx="109538" cy="109538"/>
          </a:xfrm>
          <a:prstGeom prst="ellipse">
            <a:avLst/>
          </a:prstGeom>
          <a:solidFill>
            <a:srgbClr val="FFFFFF"/>
          </a:solidFill>
          <a:ln w="82550" cap="flat" cmpd="sng">
            <a:solidFill>
              <a:srgbClr val="B9301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 name="Google Shape;50;p6"/>
          <p:cNvSpPr>
            <a:spLocks noGrp="1"/>
          </p:cNvSpPr>
          <p:nvPr>
            <p:ph type="body" idx="22"/>
          </p:nvPr>
        </p:nvSpPr>
        <p:spPr>
          <a:xfrm>
            <a:off x="8312899" y="4334192"/>
            <a:ext cx="109538" cy="109538"/>
          </a:xfrm>
          <a:prstGeom prst="ellipse">
            <a:avLst/>
          </a:prstGeom>
          <a:solidFill>
            <a:srgbClr val="FFFFFF"/>
          </a:solidFill>
          <a:ln w="82550" cap="flat" cmpd="sng">
            <a:solidFill>
              <a:srgbClr val="B9301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4732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custom bg 4">
  <p:cSld name="1_custom bg 4">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494548" y="327805"/>
            <a:ext cx="2278508" cy="547073"/>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1400"/>
              <a:buFont typeface="Calibri"/>
              <a:buNone/>
              <a:defRPr sz="345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Tree>
    <p:extLst>
      <p:ext uri="{BB962C8B-B14F-4D97-AF65-F5344CB8AC3E}">
        <p14:creationId xmlns:p14="http://schemas.microsoft.com/office/powerpoint/2010/main" val="3810794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94547" y="327806"/>
            <a:ext cx="2223205" cy="526298"/>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Tree>
    <p:extLst>
      <p:ext uri="{BB962C8B-B14F-4D97-AF65-F5344CB8AC3E}">
        <p14:creationId xmlns:p14="http://schemas.microsoft.com/office/powerpoint/2010/main" val="2843296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0_Title Slide">
  <p:cSld name="20_Title Slide">
    <p:spTree>
      <p:nvGrpSpPr>
        <p:cNvPr id="1" name="Shape 55"/>
        <p:cNvGrpSpPr/>
        <p:nvPr/>
      </p:nvGrpSpPr>
      <p:grpSpPr>
        <a:xfrm>
          <a:off x="0" y="0"/>
          <a:ext cx="0" cy="0"/>
          <a:chOff x="0" y="0"/>
          <a:chExt cx="0" cy="0"/>
        </a:xfrm>
      </p:grpSpPr>
      <p:sp>
        <p:nvSpPr>
          <p:cNvPr id="56" name="Google Shape;56;p9"/>
          <p:cNvSpPr>
            <a:spLocks noGrp="1"/>
          </p:cNvSpPr>
          <p:nvPr>
            <p:ph type="pic" idx="2"/>
          </p:nvPr>
        </p:nvSpPr>
        <p:spPr>
          <a:xfrm>
            <a:off x="2270554"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pic>
        <p:nvPicPr>
          <p:cNvPr id="58" name="Google Shape;58;p9"/>
          <p:cNvPicPr preferRelativeResize="0"/>
          <p:nvPr/>
        </p:nvPicPr>
        <p:blipFill rotWithShape="1">
          <a:blip r:embed="rId2">
            <a:alphaModFix/>
          </a:blip>
          <a:srcRect/>
          <a:stretch/>
        </p:blipFill>
        <p:spPr>
          <a:xfrm>
            <a:off x="8179583" y="166566"/>
            <a:ext cx="824663" cy="369216"/>
          </a:xfrm>
          <a:prstGeom prst="rect">
            <a:avLst/>
          </a:prstGeom>
          <a:noFill/>
          <a:ln>
            <a:noFill/>
          </a:ln>
        </p:spPr>
      </p:pic>
      <p:cxnSp>
        <p:nvCxnSpPr>
          <p:cNvPr id="59" name="Google Shape;59;p9"/>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60" name="Google Shape;60;p9"/>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61" name="Google Shape;61;p9"/>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3718368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2"/>
        <p:cNvGrpSpPr/>
        <p:nvPr/>
      </p:nvGrpSpPr>
      <p:grpSpPr>
        <a:xfrm>
          <a:off x="0" y="0"/>
          <a:ext cx="0" cy="0"/>
          <a:chOff x="0" y="0"/>
          <a:chExt cx="0" cy="0"/>
        </a:xfrm>
      </p:grpSpPr>
      <p:pic>
        <p:nvPicPr>
          <p:cNvPr id="63" name="Google Shape;63;p10"/>
          <p:cNvPicPr preferRelativeResize="0"/>
          <p:nvPr/>
        </p:nvPicPr>
        <p:blipFill rotWithShape="1">
          <a:blip r:embed="rId2">
            <a:alphaModFix/>
          </a:blip>
          <a:srcRect/>
          <a:stretch/>
        </p:blipFill>
        <p:spPr>
          <a:xfrm>
            <a:off x="8179583" y="166566"/>
            <a:ext cx="824663" cy="369216"/>
          </a:xfrm>
          <a:prstGeom prst="rect">
            <a:avLst/>
          </a:prstGeom>
          <a:noFill/>
          <a:ln>
            <a:noFill/>
          </a:ln>
        </p:spPr>
      </p:pic>
      <p:sp>
        <p:nvSpPr>
          <p:cNvPr id="64" name="Google Shape;64;p10"/>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65" name="Google Shape;65;p10"/>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66" name="Google Shape;66;p10"/>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67" name="Google Shape;67;p10"/>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113663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68"/>
        <p:cNvGrpSpPr/>
        <p:nvPr/>
      </p:nvGrpSpPr>
      <p:grpSpPr>
        <a:xfrm>
          <a:off x="0" y="0"/>
          <a:ext cx="0" cy="0"/>
          <a:chOff x="0" y="0"/>
          <a:chExt cx="0" cy="0"/>
        </a:xfrm>
      </p:grpSpPr>
      <p:sp>
        <p:nvSpPr>
          <p:cNvPr id="69" name="Google Shape;69;p11"/>
          <p:cNvSpPr>
            <a:spLocks noGrp="1"/>
          </p:cNvSpPr>
          <p:nvPr>
            <p:ph type="pic" idx="2"/>
          </p:nvPr>
        </p:nvSpPr>
        <p:spPr>
          <a:xfrm>
            <a:off x="2285717" y="1"/>
            <a:ext cx="6858283" cy="3373394"/>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71" name="Google Shape;71;p11"/>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72" name="Google Shape;72;p11"/>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73" name="Google Shape;73;p11"/>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4261584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74"/>
        <p:cNvGrpSpPr/>
        <p:nvPr/>
      </p:nvGrpSpPr>
      <p:grpSpPr>
        <a:xfrm>
          <a:off x="0" y="0"/>
          <a:ext cx="0" cy="0"/>
          <a:chOff x="0" y="0"/>
          <a:chExt cx="0" cy="0"/>
        </a:xfrm>
      </p:grpSpPr>
      <p:sp>
        <p:nvSpPr>
          <p:cNvPr id="75" name="Google Shape;75;p12"/>
          <p:cNvSpPr>
            <a:spLocks noGrp="1"/>
          </p:cNvSpPr>
          <p:nvPr>
            <p:ph type="pic" idx="2"/>
          </p:nvPr>
        </p:nvSpPr>
        <p:spPr>
          <a:xfrm>
            <a:off x="2752468" y="752388"/>
            <a:ext cx="1797908" cy="1983259"/>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6" name="Google Shape;76;p12"/>
          <p:cNvSpPr>
            <a:spLocks noGrp="1"/>
          </p:cNvSpPr>
          <p:nvPr>
            <p:ph type="pic" idx="3"/>
          </p:nvPr>
        </p:nvSpPr>
        <p:spPr>
          <a:xfrm>
            <a:off x="4768164" y="752388"/>
            <a:ext cx="1797908" cy="1983259"/>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 name="Google Shape;77;p12"/>
          <p:cNvSpPr>
            <a:spLocks noGrp="1"/>
          </p:cNvSpPr>
          <p:nvPr>
            <p:ph type="pic" idx="4"/>
          </p:nvPr>
        </p:nvSpPr>
        <p:spPr>
          <a:xfrm>
            <a:off x="6783859" y="752388"/>
            <a:ext cx="1797908" cy="1983259"/>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79" name="Google Shape;79;p12"/>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80" name="Google Shape;80;p12"/>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81" name="Google Shape;81;p12"/>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2784048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82"/>
        <p:cNvGrpSpPr/>
        <p:nvPr/>
      </p:nvGrpSpPr>
      <p:grpSpPr>
        <a:xfrm>
          <a:off x="0" y="0"/>
          <a:ext cx="0" cy="0"/>
          <a:chOff x="0" y="0"/>
          <a:chExt cx="0" cy="0"/>
        </a:xfrm>
      </p:grpSpPr>
      <p:sp>
        <p:nvSpPr>
          <p:cNvPr id="83" name="Google Shape;83;p13"/>
          <p:cNvSpPr>
            <a:spLocks noGrp="1"/>
          </p:cNvSpPr>
          <p:nvPr>
            <p:ph type="pic" idx="2"/>
          </p:nvPr>
        </p:nvSpPr>
        <p:spPr>
          <a:xfrm>
            <a:off x="1"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title"/>
          </p:nvPr>
        </p:nvSpPr>
        <p:spPr>
          <a:xfrm>
            <a:off x="433470" y="264297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rgbClr val="FFFFFF"/>
              </a:buClr>
              <a:buSzPts val="1400"/>
              <a:buFont typeface="Poppins"/>
              <a:buNone/>
              <a:defRPr sz="3000" b="1" i="0" u="none" strike="noStrike" cap="none">
                <a:solidFill>
                  <a:srgbClr val="FFFFFF"/>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Tree>
    <p:extLst>
      <p:ext uri="{BB962C8B-B14F-4D97-AF65-F5344CB8AC3E}">
        <p14:creationId xmlns:p14="http://schemas.microsoft.com/office/powerpoint/2010/main" val="1749626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269813" y="1262104"/>
            <a:ext cx="2080779"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87" name="Google Shape;87;p14"/>
          <p:cNvSpPr/>
          <p:nvPr/>
        </p:nvSpPr>
        <p:spPr>
          <a:xfrm>
            <a:off x="2285717" y="0"/>
            <a:ext cx="2468545" cy="5143500"/>
          </a:xfrm>
          <a:prstGeom prst="rect">
            <a:avLst/>
          </a:prstGeom>
          <a:solidFill>
            <a:schemeClr val="dk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88" name="Google Shape;88;p14"/>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89" name="Google Shape;89;p14"/>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90" name="Google Shape;90;p14"/>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1097496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_Title Slide">
  <p:cSld name="16_Title Slide">
    <p:spTree>
      <p:nvGrpSpPr>
        <p:cNvPr id="1" name="Shape 91"/>
        <p:cNvGrpSpPr/>
        <p:nvPr/>
      </p:nvGrpSpPr>
      <p:grpSpPr>
        <a:xfrm>
          <a:off x="0" y="0"/>
          <a:ext cx="0" cy="0"/>
          <a:chOff x="0" y="0"/>
          <a:chExt cx="0" cy="0"/>
        </a:xfrm>
      </p:grpSpPr>
      <p:sp>
        <p:nvSpPr>
          <p:cNvPr id="92" name="Google Shape;92;p15"/>
          <p:cNvSpPr>
            <a:spLocks noGrp="1"/>
          </p:cNvSpPr>
          <p:nvPr>
            <p:ph type="pic" idx="2"/>
          </p:nvPr>
        </p:nvSpPr>
        <p:spPr>
          <a:xfrm>
            <a:off x="2270554"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3" name="Google Shape;93;p15"/>
          <p:cNvSpPr txBox="1">
            <a:spLocks noGrp="1"/>
          </p:cNvSpPr>
          <p:nvPr>
            <p:ph type="title"/>
          </p:nvPr>
        </p:nvSpPr>
        <p:spPr>
          <a:xfrm>
            <a:off x="269813" y="1262104"/>
            <a:ext cx="2080779"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94" name="Google Shape;94;p15"/>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95" name="Google Shape;95;p15"/>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96" name="Google Shape;96;p15"/>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2362668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 name="Google Shape;17;p3"/>
          <p:cNvCxnSpPr/>
          <p:nvPr/>
        </p:nvCxnSpPr>
        <p:spPr>
          <a:xfrm>
            <a:off x="0" y="1127874"/>
            <a:ext cx="9144000" cy="0"/>
          </a:xfrm>
          <a:prstGeom prst="straightConnector1">
            <a:avLst/>
          </a:prstGeom>
          <a:noFill/>
          <a:ln w="57150" cap="flat" cmpd="sng">
            <a:solidFill>
              <a:srgbClr val="000000">
                <a:alpha val="14117"/>
              </a:srgbClr>
            </a:solidFill>
            <a:prstDash val="solid"/>
            <a:round/>
            <a:headEnd type="none" w="sm" len="sm"/>
            <a:tailEnd type="none" w="sm" len="sm"/>
          </a:ln>
        </p:spPr>
      </p:cxnSp>
      <p:sp>
        <p:nvSpPr>
          <p:cNvPr id="18" name="Google Shape;18;p3"/>
          <p:cNvSpPr txBox="1">
            <a:spLocks noGrp="1"/>
          </p:cNvSpPr>
          <p:nvPr>
            <p:ph type="title"/>
          </p:nvPr>
        </p:nvSpPr>
        <p:spPr>
          <a:xfrm>
            <a:off x="457200" y="205977"/>
            <a:ext cx="8229600" cy="8574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lt1"/>
              </a:buClr>
              <a:buSzPts val="1100"/>
              <a:buFont typeface="Arial"/>
              <a:buNone/>
              <a:defRPr sz="2700" b="1" i="0" u="none" strike="noStrike" cap="none">
                <a:solidFill>
                  <a:schemeClr val="lt1"/>
                </a:solidFill>
                <a:latin typeface="Ubuntu"/>
                <a:ea typeface="Ubuntu"/>
                <a:cs typeface="Ubuntu"/>
                <a:sym typeface="Ubuntu"/>
              </a:defRPr>
            </a:lvl1pPr>
            <a:lvl2pPr marR="0" lvl="1" algn="l" rtl="0">
              <a:spcBef>
                <a:spcPts val="0"/>
              </a:spcBef>
              <a:spcAft>
                <a:spcPts val="0"/>
              </a:spcAft>
              <a:buClr>
                <a:schemeClr val="lt1"/>
              </a:buClr>
              <a:buSzPts val="1100"/>
              <a:buFont typeface="Arial"/>
              <a:buNone/>
              <a:defRPr sz="2700" b="1" i="0" u="none" strike="noStrike" cap="none">
                <a:solidFill>
                  <a:schemeClr val="lt1"/>
                </a:solidFill>
              </a:defRPr>
            </a:lvl2pPr>
            <a:lvl3pPr marR="0" lvl="2" algn="l" rtl="0">
              <a:spcBef>
                <a:spcPts val="0"/>
              </a:spcBef>
              <a:spcAft>
                <a:spcPts val="0"/>
              </a:spcAft>
              <a:buClr>
                <a:schemeClr val="lt1"/>
              </a:buClr>
              <a:buSzPts val="1100"/>
              <a:buFont typeface="Arial"/>
              <a:buNone/>
              <a:defRPr sz="2700" b="1" i="0" u="none" strike="noStrike" cap="none">
                <a:solidFill>
                  <a:schemeClr val="lt1"/>
                </a:solidFill>
              </a:defRPr>
            </a:lvl3pPr>
            <a:lvl4pPr marR="0" lvl="3" algn="l" rtl="0">
              <a:spcBef>
                <a:spcPts val="0"/>
              </a:spcBef>
              <a:spcAft>
                <a:spcPts val="0"/>
              </a:spcAft>
              <a:buClr>
                <a:schemeClr val="lt1"/>
              </a:buClr>
              <a:buSzPts val="1100"/>
              <a:buFont typeface="Arial"/>
              <a:buNone/>
              <a:defRPr sz="2700" b="1" i="0" u="none" strike="noStrike" cap="none">
                <a:solidFill>
                  <a:schemeClr val="lt1"/>
                </a:solidFill>
              </a:defRPr>
            </a:lvl4pPr>
            <a:lvl5pPr marR="0" lvl="4" algn="l" rtl="0">
              <a:spcBef>
                <a:spcPts val="0"/>
              </a:spcBef>
              <a:spcAft>
                <a:spcPts val="0"/>
              </a:spcAft>
              <a:buClr>
                <a:schemeClr val="lt1"/>
              </a:buClr>
              <a:buSzPts val="1100"/>
              <a:buFont typeface="Arial"/>
              <a:buNone/>
              <a:defRPr sz="2700" b="1" i="0" u="none" strike="noStrike" cap="none">
                <a:solidFill>
                  <a:schemeClr val="lt1"/>
                </a:solidFill>
              </a:defRPr>
            </a:lvl5pPr>
            <a:lvl6pPr marR="0" lvl="5" algn="l" rtl="0">
              <a:spcBef>
                <a:spcPts val="0"/>
              </a:spcBef>
              <a:spcAft>
                <a:spcPts val="0"/>
              </a:spcAft>
              <a:buClr>
                <a:schemeClr val="lt1"/>
              </a:buClr>
              <a:buSzPts val="1100"/>
              <a:buFont typeface="Arial"/>
              <a:buNone/>
              <a:defRPr sz="2700" b="1" i="0" u="none" strike="noStrike" cap="none">
                <a:solidFill>
                  <a:schemeClr val="lt1"/>
                </a:solidFill>
              </a:defRPr>
            </a:lvl6pPr>
            <a:lvl7pPr marR="0" lvl="6" algn="l" rtl="0">
              <a:spcBef>
                <a:spcPts val="0"/>
              </a:spcBef>
              <a:spcAft>
                <a:spcPts val="0"/>
              </a:spcAft>
              <a:buClr>
                <a:schemeClr val="lt1"/>
              </a:buClr>
              <a:buSzPts val="1100"/>
              <a:buFont typeface="Arial"/>
              <a:buNone/>
              <a:defRPr sz="2700" b="1" i="0" u="none" strike="noStrike" cap="none">
                <a:solidFill>
                  <a:schemeClr val="lt1"/>
                </a:solidFill>
              </a:defRPr>
            </a:lvl7pPr>
            <a:lvl8pPr marR="0" lvl="7" algn="l" rtl="0">
              <a:spcBef>
                <a:spcPts val="0"/>
              </a:spcBef>
              <a:spcAft>
                <a:spcPts val="0"/>
              </a:spcAft>
              <a:buClr>
                <a:schemeClr val="lt1"/>
              </a:buClr>
              <a:buSzPts val="1100"/>
              <a:buFont typeface="Arial"/>
              <a:buNone/>
              <a:defRPr sz="2700" b="1" i="0" u="none" strike="noStrike" cap="none">
                <a:solidFill>
                  <a:schemeClr val="lt1"/>
                </a:solidFill>
              </a:defRPr>
            </a:lvl8pPr>
            <a:lvl9pPr marR="0" lvl="8" algn="l" rtl="0">
              <a:spcBef>
                <a:spcPts val="0"/>
              </a:spcBef>
              <a:spcAft>
                <a:spcPts val="0"/>
              </a:spcAft>
              <a:buClr>
                <a:schemeClr val="lt1"/>
              </a:buClr>
              <a:buSzPts val="1100"/>
              <a:buFont typeface="Arial"/>
              <a:buNone/>
              <a:defRPr sz="2700" b="1" i="0" u="none" strike="noStrike" cap="none">
                <a:solidFill>
                  <a:schemeClr val="lt1"/>
                </a:solidFill>
              </a:defRPr>
            </a:lvl9pPr>
          </a:lstStyle>
          <a:p>
            <a:endParaRPr/>
          </a:p>
        </p:txBody>
      </p:sp>
      <p:sp>
        <p:nvSpPr>
          <p:cNvPr id="19" name="Google Shape;19;p3"/>
          <p:cNvSpPr txBox="1">
            <a:spLocks noGrp="1"/>
          </p:cNvSpPr>
          <p:nvPr>
            <p:ph type="body" idx="1"/>
          </p:nvPr>
        </p:nvSpPr>
        <p:spPr>
          <a:xfrm>
            <a:off x="457200" y="1200150"/>
            <a:ext cx="8229600" cy="3725699"/>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chemeClr val="dk1"/>
              </a:buClr>
              <a:buSzPts val="1100"/>
              <a:buFont typeface="Ubuntu"/>
              <a:buNone/>
              <a:defRPr sz="2300" b="0" i="0" u="none" strike="noStrike" cap="none">
                <a:solidFill>
                  <a:schemeClr val="dk1"/>
                </a:solidFill>
                <a:latin typeface="Ubuntu"/>
                <a:ea typeface="Ubuntu"/>
                <a:cs typeface="Ubuntu"/>
                <a:sym typeface="Ubuntu"/>
              </a:defRPr>
            </a:lvl1pPr>
            <a:lvl2pPr marL="914400" marR="0" lvl="1" indent="-228600" algn="l" rtl="0">
              <a:lnSpc>
                <a:spcPct val="100000"/>
              </a:lnSpc>
              <a:spcBef>
                <a:spcPts val="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2pPr>
            <a:lvl3pPr marL="1371600" marR="0" lvl="2" indent="-228600" algn="l" rtl="0">
              <a:lnSpc>
                <a:spcPct val="100000"/>
              </a:lnSpc>
              <a:spcBef>
                <a:spcPts val="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3pPr>
            <a:lvl4pPr marL="1828800" marR="0" lvl="3"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20" name="Google Shape;20;p3"/>
          <p:cNvSpPr txBox="1">
            <a:spLocks noGrp="1"/>
          </p:cNvSpPr>
          <p:nvPr>
            <p:ph type="sldNum" idx="12"/>
          </p:nvPr>
        </p:nvSpPr>
        <p:spPr>
          <a:xfrm>
            <a:off x="8556790" y="4749849"/>
            <a:ext cx="548699"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pic>
        <p:nvPicPr>
          <p:cNvPr id="21" name="Google Shape;21;p3"/>
          <p:cNvPicPr preferRelativeResize="0"/>
          <p:nvPr/>
        </p:nvPicPr>
        <p:blipFill rotWithShape="1">
          <a:blip r:embed="rId2">
            <a:alphaModFix/>
          </a:blip>
          <a:srcRect/>
          <a:stretch/>
        </p:blipFill>
        <p:spPr>
          <a:xfrm>
            <a:off x="8158162" y="4657725"/>
            <a:ext cx="985837" cy="4857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97"/>
        <p:cNvGrpSpPr/>
        <p:nvPr/>
      </p:nvGrpSpPr>
      <p:grpSpPr>
        <a:xfrm>
          <a:off x="0" y="0"/>
          <a:ext cx="0" cy="0"/>
          <a:chOff x="0" y="0"/>
          <a:chExt cx="0" cy="0"/>
        </a:xfrm>
      </p:grpSpPr>
      <p:sp>
        <p:nvSpPr>
          <p:cNvPr id="98" name="Google Shape;98;p16"/>
          <p:cNvSpPr>
            <a:spLocks noGrp="1"/>
          </p:cNvSpPr>
          <p:nvPr>
            <p:ph type="pic" idx="2"/>
          </p:nvPr>
        </p:nvSpPr>
        <p:spPr>
          <a:xfrm>
            <a:off x="2285717" y="0"/>
            <a:ext cx="6858283"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16"/>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100" name="Google Shape;100;p16"/>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01" name="Google Shape;101;p16"/>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02" name="Google Shape;102;p16"/>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1946946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103"/>
        <p:cNvGrpSpPr/>
        <p:nvPr/>
      </p:nvGrpSpPr>
      <p:grpSpPr>
        <a:xfrm>
          <a:off x="0" y="0"/>
          <a:ext cx="0" cy="0"/>
          <a:chOff x="0" y="0"/>
          <a:chExt cx="0" cy="0"/>
        </a:xfrm>
      </p:grpSpPr>
      <p:sp>
        <p:nvSpPr>
          <p:cNvPr id="104" name="Google Shape;104;p17"/>
          <p:cNvSpPr>
            <a:spLocks noGrp="1"/>
          </p:cNvSpPr>
          <p:nvPr>
            <p:ph type="pic" idx="2"/>
          </p:nvPr>
        </p:nvSpPr>
        <p:spPr>
          <a:xfrm>
            <a:off x="2270554"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 name="Google Shape;105;p17"/>
          <p:cNvSpPr>
            <a:spLocks noGrp="1"/>
          </p:cNvSpPr>
          <p:nvPr>
            <p:ph type="pic" idx="3"/>
          </p:nvPr>
        </p:nvSpPr>
        <p:spPr>
          <a:xfrm>
            <a:off x="4575893"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6" name="Google Shape;106;p17"/>
          <p:cNvSpPr>
            <a:spLocks noGrp="1"/>
          </p:cNvSpPr>
          <p:nvPr>
            <p:ph type="pic" idx="4"/>
          </p:nvPr>
        </p:nvSpPr>
        <p:spPr>
          <a:xfrm>
            <a:off x="6885955"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 name="Google Shape;107;p17"/>
          <p:cNvSpPr>
            <a:spLocks noGrp="1"/>
          </p:cNvSpPr>
          <p:nvPr>
            <p:ph type="pic" idx="5"/>
          </p:nvPr>
        </p:nvSpPr>
        <p:spPr>
          <a:xfrm>
            <a:off x="-34964"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04756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_Title Slide">
  <p:cSld name="18_Title Slide">
    <p:spTree>
      <p:nvGrpSpPr>
        <p:cNvPr id="1" name="Shape 108"/>
        <p:cNvGrpSpPr/>
        <p:nvPr/>
      </p:nvGrpSpPr>
      <p:grpSpPr>
        <a:xfrm>
          <a:off x="0" y="0"/>
          <a:ext cx="0" cy="0"/>
          <a:chOff x="0" y="0"/>
          <a:chExt cx="0" cy="0"/>
        </a:xfrm>
      </p:grpSpPr>
      <p:sp>
        <p:nvSpPr>
          <p:cNvPr id="109" name="Google Shape;109;p18"/>
          <p:cNvSpPr>
            <a:spLocks noGrp="1"/>
          </p:cNvSpPr>
          <p:nvPr>
            <p:ph type="pic" idx="2"/>
          </p:nvPr>
        </p:nvSpPr>
        <p:spPr>
          <a:xfrm>
            <a:off x="2928552" y="511432"/>
            <a:ext cx="2520778" cy="1471829"/>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0" name="Google Shape;110;p18"/>
          <p:cNvSpPr>
            <a:spLocks noGrp="1"/>
          </p:cNvSpPr>
          <p:nvPr>
            <p:ph type="pic" idx="3"/>
          </p:nvPr>
        </p:nvSpPr>
        <p:spPr>
          <a:xfrm>
            <a:off x="5820033" y="511432"/>
            <a:ext cx="2520778" cy="1471829"/>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 name="Google Shape;111;p18"/>
          <p:cNvSpPr>
            <a:spLocks noGrp="1"/>
          </p:cNvSpPr>
          <p:nvPr>
            <p:ph type="pic" idx="4"/>
          </p:nvPr>
        </p:nvSpPr>
        <p:spPr>
          <a:xfrm>
            <a:off x="2928552" y="2642971"/>
            <a:ext cx="2520778" cy="1471829"/>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 name="Google Shape;112;p18"/>
          <p:cNvSpPr>
            <a:spLocks noGrp="1"/>
          </p:cNvSpPr>
          <p:nvPr>
            <p:ph type="pic" idx="5"/>
          </p:nvPr>
        </p:nvSpPr>
        <p:spPr>
          <a:xfrm>
            <a:off x="5820033" y="2642971"/>
            <a:ext cx="2520778" cy="1471829"/>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 name="Google Shape;113;p18"/>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114" name="Google Shape;114;p18"/>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15" name="Google Shape;115;p18"/>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16" name="Google Shape;116;p18"/>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1956973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24_Title Slide">
  <p:cSld name="24_Title Slide">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269812" y="246435"/>
            <a:ext cx="7113968" cy="370785"/>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24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119" name="Google Shape;119;p19"/>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cxnSp>
        <p:nvCxnSpPr>
          <p:cNvPr id="120" name="Google Shape;120;p19"/>
          <p:cNvCxnSpPr/>
          <p:nvPr/>
        </p:nvCxnSpPr>
        <p:spPr>
          <a:xfrm>
            <a:off x="326843" y="718449"/>
            <a:ext cx="327314" cy="0"/>
          </a:xfrm>
          <a:prstGeom prst="straightConnector1">
            <a:avLst/>
          </a:prstGeom>
          <a:noFill/>
          <a:ln w="38100" cap="flat" cmpd="sng">
            <a:solidFill>
              <a:schemeClr val="accent1"/>
            </a:solidFill>
            <a:prstDash val="solid"/>
            <a:miter lim="8000"/>
            <a:headEnd type="none" w="sm" len="sm"/>
            <a:tailEnd type="none" w="sm" len="sm"/>
          </a:ln>
        </p:spPr>
      </p:cxnSp>
      <p:pic>
        <p:nvPicPr>
          <p:cNvPr id="121" name="Google Shape;121;p19"/>
          <p:cNvPicPr preferRelativeResize="0"/>
          <p:nvPr/>
        </p:nvPicPr>
        <p:blipFill rotWithShape="1">
          <a:blip r:embed="rId2">
            <a:alphaModFix/>
          </a:blip>
          <a:srcRect/>
          <a:stretch/>
        </p:blipFill>
        <p:spPr>
          <a:xfrm>
            <a:off x="8179583" y="166566"/>
            <a:ext cx="824663" cy="369216"/>
          </a:xfrm>
          <a:prstGeom prst="rect">
            <a:avLst/>
          </a:prstGeom>
          <a:noFill/>
          <a:ln>
            <a:noFill/>
          </a:ln>
        </p:spPr>
      </p:pic>
      <p:sp>
        <p:nvSpPr>
          <p:cNvPr id="122" name="Google Shape;122;p19"/>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23" name="Google Shape;123;p19"/>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1020908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9_Title Slide">
  <p:cSld name="19_Title Slide">
    <p:spTree>
      <p:nvGrpSpPr>
        <p:cNvPr id="1" name="Shape 124"/>
        <p:cNvGrpSpPr/>
        <p:nvPr/>
      </p:nvGrpSpPr>
      <p:grpSpPr>
        <a:xfrm>
          <a:off x="0" y="0"/>
          <a:ext cx="0" cy="0"/>
          <a:chOff x="0" y="0"/>
          <a:chExt cx="0" cy="0"/>
        </a:xfrm>
      </p:grpSpPr>
      <p:sp>
        <p:nvSpPr>
          <p:cNvPr id="125" name="Google Shape;125;p20"/>
          <p:cNvSpPr>
            <a:spLocks noGrp="1"/>
          </p:cNvSpPr>
          <p:nvPr>
            <p:ph type="pic" idx="2"/>
          </p:nvPr>
        </p:nvSpPr>
        <p:spPr>
          <a:xfrm>
            <a:off x="2270554" y="0"/>
            <a:ext cx="6873446" cy="234683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6" name="Google Shape;126;p20"/>
          <p:cNvSpPr>
            <a:spLocks noGrp="1"/>
          </p:cNvSpPr>
          <p:nvPr>
            <p:ph type="pic" idx="3"/>
          </p:nvPr>
        </p:nvSpPr>
        <p:spPr>
          <a:xfrm>
            <a:off x="2885478" y="2382524"/>
            <a:ext cx="713903" cy="713903"/>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7" name="Google Shape;127;p20"/>
          <p:cNvSpPr>
            <a:spLocks noGrp="1"/>
          </p:cNvSpPr>
          <p:nvPr>
            <p:ph type="pic" idx="4"/>
          </p:nvPr>
        </p:nvSpPr>
        <p:spPr>
          <a:xfrm>
            <a:off x="5935105" y="2382524"/>
            <a:ext cx="713903" cy="713903"/>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8" name="Google Shape;128;p20"/>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129" name="Google Shape;129;p20"/>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30" name="Google Shape;130;p20"/>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31" name="Google Shape;131;p20"/>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3832032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132"/>
        <p:cNvGrpSpPr/>
        <p:nvPr/>
      </p:nvGrpSpPr>
      <p:grpSpPr>
        <a:xfrm>
          <a:off x="0" y="0"/>
          <a:ext cx="0" cy="0"/>
          <a:chOff x="0" y="0"/>
          <a:chExt cx="0" cy="0"/>
        </a:xfrm>
      </p:grpSpPr>
      <p:sp>
        <p:nvSpPr>
          <p:cNvPr id="133" name="Google Shape;133;p21"/>
          <p:cNvSpPr>
            <a:spLocks noGrp="1"/>
          </p:cNvSpPr>
          <p:nvPr>
            <p:ph type="pic" idx="2"/>
          </p:nvPr>
        </p:nvSpPr>
        <p:spPr>
          <a:xfrm>
            <a:off x="2285717" y="1"/>
            <a:ext cx="6858283" cy="2950535"/>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135" name="Google Shape;135;p21"/>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36" name="Google Shape;136;p21"/>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37" name="Google Shape;137;p21"/>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112366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138"/>
        <p:cNvGrpSpPr/>
        <p:nvPr/>
      </p:nvGrpSpPr>
      <p:grpSpPr>
        <a:xfrm>
          <a:off x="0" y="0"/>
          <a:ext cx="0" cy="0"/>
          <a:chOff x="0" y="0"/>
          <a:chExt cx="0" cy="0"/>
        </a:xfrm>
      </p:grpSpPr>
      <p:sp>
        <p:nvSpPr>
          <p:cNvPr id="139" name="Google Shape;139;p22"/>
          <p:cNvSpPr>
            <a:spLocks noGrp="1"/>
          </p:cNvSpPr>
          <p:nvPr>
            <p:ph type="pic" idx="2"/>
          </p:nvPr>
        </p:nvSpPr>
        <p:spPr>
          <a:xfrm>
            <a:off x="2285717" y="1"/>
            <a:ext cx="6858283" cy="2089297"/>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141" name="Google Shape;141;p22"/>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42" name="Google Shape;142;p22"/>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43" name="Google Shape;143;p22"/>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2989259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spTree>
      <p:nvGrpSpPr>
        <p:cNvPr id="1" name="Shape 144"/>
        <p:cNvGrpSpPr/>
        <p:nvPr/>
      </p:nvGrpSpPr>
      <p:grpSpPr>
        <a:xfrm>
          <a:off x="0" y="0"/>
          <a:ext cx="0" cy="0"/>
          <a:chOff x="0" y="0"/>
          <a:chExt cx="0" cy="0"/>
        </a:xfrm>
      </p:grpSpPr>
      <p:sp>
        <p:nvSpPr>
          <p:cNvPr id="145" name="Google Shape;145;p23"/>
          <p:cNvSpPr txBox="1"/>
          <p:nvPr/>
        </p:nvSpPr>
        <p:spPr>
          <a:xfrm>
            <a:off x="769171" y="4618718"/>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1050" b="0" i="0">
                <a:solidFill>
                  <a:srgbClr val="FFFFFF"/>
                </a:solidFill>
                <a:latin typeface="Arial"/>
                <a:ea typeface="Arial"/>
                <a:cs typeface="Arial"/>
                <a:sym typeface="Arial"/>
              </a:rPr>
              <a:pPr marL="0" marR="0" lvl="0" indent="0" algn="l" rtl="0">
                <a:spcBef>
                  <a:spcPts val="0"/>
                </a:spcBef>
                <a:spcAft>
                  <a:spcPts val="0"/>
                </a:spcAft>
                <a:buNone/>
              </a:pPr>
              <a:t>‹#›</a:t>
            </a:fld>
            <a:endParaRPr sz="1050" b="0" i="0">
              <a:solidFill>
                <a:srgbClr val="FFFFFF"/>
              </a:solidFill>
              <a:latin typeface="Arial"/>
              <a:ea typeface="Arial"/>
              <a:cs typeface="Arial"/>
              <a:sym typeface="Arial"/>
            </a:endParaRPr>
          </a:p>
        </p:txBody>
      </p:sp>
      <p:sp>
        <p:nvSpPr>
          <p:cNvPr id="146" name="Google Shape;146;p23"/>
          <p:cNvSpPr txBox="1"/>
          <p:nvPr/>
        </p:nvSpPr>
        <p:spPr>
          <a:xfrm>
            <a:off x="452005" y="4626413"/>
            <a:ext cx="448681" cy="230833"/>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1050" b="0" i="0">
                <a:solidFill>
                  <a:srgbClr val="FFFFFF"/>
                </a:solidFill>
                <a:latin typeface="Arial"/>
                <a:ea typeface="Arial"/>
                <a:cs typeface="Arial"/>
                <a:sym typeface="Arial"/>
              </a:rPr>
              <a:t>Slide  /</a:t>
            </a:r>
            <a:endParaRPr sz="1050"/>
          </a:p>
        </p:txBody>
      </p:sp>
      <p:sp>
        <p:nvSpPr>
          <p:cNvPr id="147" name="Google Shape;147;p23"/>
          <p:cNvSpPr/>
          <p:nvPr/>
        </p:nvSpPr>
        <p:spPr>
          <a:xfrm>
            <a:off x="1" y="0"/>
            <a:ext cx="9143999" cy="5143500"/>
          </a:xfrm>
          <a:prstGeom prst="rect">
            <a:avLst/>
          </a:prstGeom>
          <a:solidFill>
            <a:schemeClr val="dk1">
              <a:alpha val="1960"/>
            </a:schemeClr>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148" name="Google Shape;148;p23"/>
          <p:cNvPicPr preferRelativeResize="0"/>
          <p:nvPr/>
        </p:nvPicPr>
        <p:blipFill rotWithShape="1">
          <a:blip r:embed="rId2">
            <a:alphaModFix/>
          </a:blip>
          <a:srcRect/>
          <a:stretch/>
        </p:blipFill>
        <p:spPr>
          <a:xfrm>
            <a:off x="8179583" y="166566"/>
            <a:ext cx="824663" cy="369216"/>
          </a:xfrm>
          <a:prstGeom prst="rect">
            <a:avLst/>
          </a:prstGeom>
          <a:noFill/>
          <a:ln>
            <a:noFill/>
          </a:ln>
        </p:spPr>
      </p:pic>
      <p:cxnSp>
        <p:nvCxnSpPr>
          <p:cNvPr id="149" name="Google Shape;149;p23"/>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50" name="Google Shape;150;p23"/>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51" name="Google Shape;151;p23"/>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29002202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35_Title Slide">
  <p:cSld name="35_Title Slide">
    <p:spTree>
      <p:nvGrpSpPr>
        <p:cNvPr id="1" name="Shape 152"/>
        <p:cNvGrpSpPr/>
        <p:nvPr/>
      </p:nvGrpSpPr>
      <p:grpSpPr>
        <a:xfrm>
          <a:off x="0" y="0"/>
          <a:ext cx="0" cy="0"/>
          <a:chOff x="0" y="0"/>
          <a:chExt cx="0" cy="0"/>
        </a:xfrm>
      </p:grpSpPr>
      <p:sp>
        <p:nvSpPr>
          <p:cNvPr id="153" name="Google Shape;153;p24"/>
          <p:cNvSpPr>
            <a:spLocks noGrp="1"/>
          </p:cNvSpPr>
          <p:nvPr>
            <p:ph type="pic" idx="2"/>
          </p:nvPr>
        </p:nvSpPr>
        <p:spPr>
          <a:xfrm>
            <a:off x="4049215" y="1275927"/>
            <a:ext cx="1045570" cy="1045570"/>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24"/>
          <p:cNvSpPr>
            <a:spLocks noGrp="1"/>
          </p:cNvSpPr>
          <p:nvPr>
            <p:ph type="pic" idx="3"/>
          </p:nvPr>
        </p:nvSpPr>
        <p:spPr>
          <a:xfrm>
            <a:off x="891294" y="2989922"/>
            <a:ext cx="1045570" cy="1045570"/>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5" name="Google Shape;155;p24"/>
          <p:cNvSpPr>
            <a:spLocks noGrp="1"/>
          </p:cNvSpPr>
          <p:nvPr>
            <p:ph type="pic" idx="4"/>
          </p:nvPr>
        </p:nvSpPr>
        <p:spPr>
          <a:xfrm>
            <a:off x="2470254" y="2989922"/>
            <a:ext cx="1045570" cy="1045570"/>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6" name="Google Shape;156;p24"/>
          <p:cNvSpPr>
            <a:spLocks noGrp="1"/>
          </p:cNvSpPr>
          <p:nvPr>
            <p:ph type="pic" idx="5"/>
          </p:nvPr>
        </p:nvSpPr>
        <p:spPr>
          <a:xfrm>
            <a:off x="4049215" y="2989922"/>
            <a:ext cx="1045570" cy="1045570"/>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7" name="Google Shape;157;p24"/>
          <p:cNvSpPr>
            <a:spLocks noGrp="1"/>
          </p:cNvSpPr>
          <p:nvPr>
            <p:ph type="pic" idx="6"/>
          </p:nvPr>
        </p:nvSpPr>
        <p:spPr>
          <a:xfrm>
            <a:off x="5628176" y="2989922"/>
            <a:ext cx="1045570" cy="1045570"/>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8" name="Google Shape;158;p24"/>
          <p:cNvSpPr>
            <a:spLocks noGrp="1"/>
          </p:cNvSpPr>
          <p:nvPr>
            <p:ph type="pic" idx="7"/>
          </p:nvPr>
        </p:nvSpPr>
        <p:spPr>
          <a:xfrm>
            <a:off x="7207137" y="2989922"/>
            <a:ext cx="1045570" cy="1045570"/>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59" name="Google Shape;159;p24"/>
          <p:cNvPicPr preferRelativeResize="0"/>
          <p:nvPr/>
        </p:nvPicPr>
        <p:blipFill rotWithShape="1">
          <a:blip r:embed="rId2">
            <a:alphaModFix/>
          </a:blip>
          <a:srcRect/>
          <a:stretch/>
        </p:blipFill>
        <p:spPr>
          <a:xfrm>
            <a:off x="8179583" y="166566"/>
            <a:ext cx="824663" cy="369216"/>
          </a:xfrm>
          <a:prstGeom prst="rect">
            <a:avLst/>
          </a:prstGeom>
          <a:noFill/>
          <a:ln>
            <a:noFill/>
          </a:ln>
        </p:spPr>
      </p:pic>
      <p:cxnSp>
        <p:nvCxnSpPr>
          <p:cNvPr id="160" name="Google Shape;160;p24"/>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61" name="Google Shape;161;p24"/>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62" name="Google Shape;162;p24"/>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
        <p:nvSpPr>
          <p:cNvPr id="163" name="Google Shape;163;p24"/>
          <p:cNvSpPr txBox="1">
            <a:spLocks noGrp="1"/>
          </p:cNvSpPr>
          <p:nvPr>
            <p:ph type="title"/>
          </p:nvPr>
        </p:nvSpPr>
        <p:spPr>
          <a:xfrm>
            <a:off x="269812" y="246435"/>
            <a:ext cx="7113968" cy="370785"/>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24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Tree>
    <p:extLst>
      <p:ext uri="{BB962C8B-B14F-4D97-AF65-F5344CB8AC3E}">
        <p14:creationId xmlns:p14="http://schemas.microsoft.com/office/powerpoint/2010/main" val="666421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36_Title Slide">
  <p:cSld name="36_Title Slide">
    <p:spTree>
      <p:nvGrpSpPr>
        <p:cNvPr id="1" name="Shape 164"/>
        <p:cNvGrpSpPr/>
        <p:nvPr/>
      </p:nvGrpSpPr>
      <p:grpSpPr>
        <a:xfrm>
          <a:off x="0" y="0"/>
          <a:ext cx="0" cy="0"/>
          <a:chOff x="0" y="0"/>
          <a:chExt cx="0" cy="0"/>
        </a:xfrm>
      </p:grpSpPr>
      <p:sp>
        <p:nvSpPr>
          <p:cNvPr id="165" name="Google Shape;165;p25"/>
          <p:cNvSpPr>
            <a:spLocks noGrp="1"/>
          </p:cNvSpPr>
          <p:nvPr>
            <p:ph type="pic" idx="2"/>
          </p:nvPr>
        </p:nvSpPr>
        <p:spPr>
          <a:xfrm>
            <a:off x="4049215" y="895956"/>
            <a:ext cx="1045570" cy="1045570"/>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6" name="Google Shape;166;p25"/>
          <p:cNvSpPr>
            <a:spLocks noGrp="1"/>
          </p:cNvSpPr>
          <p:nvPr>
            <p:ph type="pic" idx="3"/>
          </p:nvPr>
        </p:nvSpPr>
        <p:spPr>
          <a:xfrm>
            <a:off x="2033632" y="2437721"/>
            <a:ext cx="1045570" cy="1045570"/>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7" name="Google Shape;167;p25"/>
          <p:cNvSpPr>
            <a:spLocks noGrp="1"/>
          </p:cNvSpPr>
          <p:nvPr>
            <p:ph type="pic" idx="4"/>
          </p:nvPr>
        </p:nvSpPr>
        <p:spPr>
          <a:xfrm>
            <a:off x="1281921" y="3541519"/>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8" name="Google Shape;168;p25"/>
          <p:cNvSpPr>
            <a:spLocks noGrp="1"/>
          </p:cNvSpPr>
          <p:nvPr>
            <p:ph type="pic" idx="5"/>
          </p:nvPr>
        </p:nvSpPr>
        <p:spPr>
          <a:xfrm>
            <a:off x="3038238" y="3541519"/>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9" name="Google Shape;169;p25"/>
          <p:cNvSpPr>
            <a:spLocks noGrp="1"/>
          </p:cNvSpPr>
          <p:nvPr>
            <p:ph type="pic" idx="6"/>
          </p:nvPr>
        </p:nvSpPr>
        <p:spPr>
          <a:xfrm>
            <a:off x="6190249" y="2437721"/>
            <a:ext cx="1045570" cy="1045570"/>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0" name="Google Shape;170;p25"/>
          <p:cNvSpPr>
            <a:spLocks noGrp="1"/>
          </p:cNvSpPr>
          <p:nvPr>
            <p:ph type="pic" idx="7"/>
          </p:nvPr>
        </p:nvSpPr>
        <p:spPr>
          <a:xfrm>
            <a:off x="5438538" y="3541519"/>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1" name="Google Shape;171;p25"/>
          <p:cNvSpPr>
            <a:spLocks noGrp="1"/>
          </p:cNvSpPr>
          <p:nvPr>
            <p:ph type="pic" idx="8"/>
          </p:nvPr>
        </p:nvSpPr>
        <p:spPr>
          <a:xfrm>
            <a:off x="7194855" y="3541519"/>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72" name="Google Shape;172;p25"/>
          <p:cNvPicPr preferRelativeResize="0"/>
          <p:nvPr/>
        </p:nvPicPr>
        <p:blipFill rotWithShape="1">
          <a:blip r:embed="rId2">
            <a:alphaModFix/>
          </a:blip>
          <a:srcRect/>
          <a:stretch/>
        </p:blipFill>
        <p:spPr>
          <a:xfrm>
            <a:off x="8179583" y="166566"/>
            <a:ext cx="824663" cy="369216"/>
          </a:xfrm>
          <a:prstGeom prst="rect">
            <a:avLst/>
          </a:prstGeom>
          <a:noFill/>
          <a:ln>
            <a:noFill/>
          </a:ln>
        </p:spPr>
      </p:pic>
      <p:cxnSp>
        <p:nvCxnSpPr>
          <p:cNvPr id="173" name="Google Shape;173;p25"/>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74" name="Google Shape;174;p25"/>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75" name="Google Shape;175;p25"/>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202065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4"/>
          <p:cNvSpPr/>
          <p:nvPr/>
        </p:nvSpPr>
        <p:spPr>
          <a:xfrm>
            <a:off x="0" y="0"/>
            <a:ext cx="9144000" cy="1149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 name="Google Shape;24;p4"/>
          <p:cNvCxnSpPr/>
          <p:nvPr/>
        </p:nvCxnSpPr>
        <p:spPr>
          <a:xfrm>
            <a:off x="0" y="1127874"/>
            <a:ext cx="9144000" cy="0"/>
          </a:xfrm>
          <a:prstGeom prst="straightConnector1">
            <a:avLst/>
          </a:prstGeom>
          <a:noFill/>
          <a:ln w="57150" cap="flat" cmpd="sng">
            <a:solidFill>
              <a:srgbClr val="000000">
                <a:alpha val="14117"/>
              </a:srgbClr>
            </a:solidFill>
            <a:prstDash val="solid"/>
            <a:round/>
            <a:headEnd type="none" w="sm" len="sm"/>
            <a:tailEnd type="none" w="sm" len="sm"/>
          </a:ln>
        </p:spPr>
      </p:cxnSp>
      <p:sp>
        <p:nvSpPr>
          <p:cNvPr id="25" name="Google Shape;25;p4"/>
          <p:cNvSpPr txBox="1">
            <a:spLocks noGrp="1"/>
          </p:cNvSpPr>
          <p:nvPr>
            <p:ph type="title"/>
          </p:nvPr>
        </p:nvSpPr>
        <p:spPr>
          <a:xfrm>
            <a:off x="457200" y="205977"/>
            <a:ext cx="8229600" cy="8574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lt1"/>
              </a:buClr>
              <a:buSzPts val="1100"/>
              <a:buFont typeface="Arial"/>
              <a:buNone/>
              <a:defRPr sz="2700" b="1" i="0" u="none" strike="noStrike" cap="none">
                <a:solidFill>
                  <a:schemeClr val="lt1"/>
                </a:solidFill>
                <a:latin typeface="Ubuntu"/>
                <a:ea typeface="Ubuntu"/>
                <a:cs typeface="Ubuntu"/>
                <a:sym typeface="Ubuntu"/>
              </a:defRPr>
            </a:lvl1pPr>
            <a:lvl2pPr marR="0" lvl="1" algn="l" rtl="0">
              <a:spcBef>
                <a:spcPts val="0"/>
              </a:spcBef>
              <a:spcAft>
                <a:spcPts val="0"/>
              </a:spcAft>
              <a:buClr>
                <a:schemeClr val="lt1"/>
              </a:buClr>
              <a:buSzPts val="1100"/>
              <a:buFont typeface="Arial"/>
              <a:buNone/>
              <a:defRPr sz="2700" b="1" i="0" u="none" strike="noStrike" cap="none">
                <a:solidFill>
                  <a:schemeClr val="lt1"/>
                </a:solidFill>
              </a:defRPr>
            </a:lvl2pPr>
            <a:lvl3pPr marR="0" lvl="2" algn="l" rtl="0">
              <a:spcBef>
                <a:spcPts val="0"/>
              </a:spcBef>
              <a:spcAft>
                <a:spcPts val="0"/>
              </a:spcAft>
              <a:buClr>
                <a:schemeClr val="lt1"/>
              </a:buClr>
              <a:buSzPts val="1100"/>
              <a:buFont typeface="Arial"/>
              <a:buNone/>
              <a:defRPr sz="2700" b="1" i="0" u="none" strike="noStrike" cap="none">
                <a:solidFill>
                  <a:schemeClr val="lt1"/>
                </a:solidFill>
              </a:defRPr>
            </a:lvl3pPr>
            <a:lvl4pPr marR="0" lvl="3" algn="l" rtl="0">
              <a:spcBef>
                <a:spcPts val="0"/>
              </a:spcBef>
              <a:spcAft>
                <a:spcPts val="0"/>
              </a:spcAft>
              <a:buClr>
                <a:schemeClr val="lt1"/>
              </a:buClr>
              <a:buSzPts val="1100"/>
              <a:buFont typeface="Arial"/>
              <a:buNone/>
              <a:defRPr sz="2700" b="1" i="0" u="none" strike="noStrike" cap="none">
                <a:solidFill>
                  <a:schemeClr val="lt1"/>
                </a:solidFill>
              </a:defRPr>
            </a:lvl4pPr>
            <a:lvl5pPr marR="0" lvl="4" algn="l" rtl="0">
              <a:spcBef>
                <a:spcPts val="0"/>
              </a:spcBef>
              <a:spcAft>
                <a:spcPts val="0"/>
              </a:spcAft>
              <a:buClr>
                <a:schemeClr val="lt1"/>
              </a:buClr>
              <a:buSzPts val="1100"/>
              <a:buFont typeface="Arial"/>
              <a:buNone/>
              <a:defRPr sz="2700" b="1" i="0" u="none" strike="noStrike" cap="none">
                <a:solidFill>
                  <a:schemeClr val="lt1"/>
                </a:solidFill>
              </a:defRPr>
            </a:lvl5pPr>
            <a:lvl6pPr marR="0" lvl="5" algn="l" rtl="0">
              <a:spcBef>
                <a:spcPts val="0"/>
              </a:spcBef>
              <a:spcAft>
                <a:spcPts val="0"/>
              </a:spcAft>
              <a:buClr>
                <a:schemeClr val="lt1"/>
              </a:buClr>
              <a:buSzPts val="1100"/>
              <a:buFont typeface="Arial"/>
              <a:buNone/>
              <a:defRPr sz="2700" b="1" i="0" u="none" strike="noStrike" cap="none">
                <a:solidFill>
                  <a:schemeClr val="lt1"/>
                </a:solidFill>
              </a:defRPr>
            </a:lvl6pPr>
            <a:lvl7pPr marR="0" lvl="6" algn="l" rtl="0">
              <a:spcBef>
                <a:spcPts val="0"/>
              </a:spcBef>
              <a:spcAft>
                <a:spcPts val="0"/>
              </a:spcAft>
              <a:buClr>
                <a:schemeClr val="lt1"/>
              </a:buClr>
              <a:buSzPts val="1100"/>
              <a:buFont typeface="Arial"/>
              <a:buNone/>
              <a:defRPr sz="2700" b="1" i="0" u="none" strike="noStrike" cap="none">
                <a:solidFill>
                  <a:schemeClr val="lt1"/>
                </a:solidFill>
              </a:defRPr>
            </a:lvl7pPr>
            <a:lvl8pPr marR="0" lvl="7" algn="l" rtl="0">
              <a:spcBef>
                <a:spcPts val="0"/>
              </a:spcBef>
              <a:spcAft>
                <a:spcPts val="0"/>
              </a:spcAft>
              <a:buClr>
                <a:schemeClr val="lt1"/>
              </a:buClr>
              <a:buSzPts val="1100"/>
              <a:buFont typeface="Arial"/>
              <a:buNone/>
              <a:defRPr sz="2700" b="1" i="0" u="none" strike="noStrike" cap="none">
                <a:solidFill>
                  <a:schemeClr val="lt1"/>
                </a:solidFill>
              </a:defRPr>
            </a:lvl8pPr>
            <a:lvl9pPr marR="0" lvl="8" algn="l" rtl="0">
              <a:spcBef>
                <a:spcPts val="0"/>
              </a:spcBef>
              <a:spcAft>
                <a:spcPts val="0"/>
              </a:spcAft>
              <a:buClr>
                <a:schemeClr val="lt1"/>
              </a:buClr>
              <a:buSzPts val="1100"/>
              <a:buFont typeface="Arial"/>
              <a:buNone/>
              <a:defRPr sz="2700" b="1" i="0" u="none" strike="noStrike" cap="none">
                <a:solidFill>
                  <a:schemeClr val="lt1"/>
                </a:solidFill>
              </a:defRPr>
            </a:lvl9pPr>
          </a:lstStyle>
          <a:p>
            <a:endParaRPr/>
          </a:p>
        </p:txBody>
      </p:sp>
      <p:sp>
        <p:nvSpPr>
          <p:cNvPr id="26" name="Google Shape;26;p4"/>
          <p:cNvSpPr txBox="1">
            <a:spLocks noGrp="1"/>
          </p:cNvSpPr>
          <p:nvPr>
            <p:ph type="body" idx="1"/>
          </p:nvPr>
        </p:nvSpPr>
        <p:spPr>
          <a:xfrm>
            <a:off x="457200" y="1200150"/>
            <a:ext cx="3994500" cy="3725699"/>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chemeClr val="dk1"/>
              </a:buClr>
              <a:buSzPts val="1100"/>
              <a:buFont typeface="Ubuntu"/>
              <a:buNone/>
              <a:defRPr sz="2300" b="0" i="0" u="none" strike="noStrike" cap="none">
                <a:solidFill>
                  <a:schemeClr val="dk1"/>
                </a:solidFill>
                <a:latin typeface="Ubuntu"/>
                <a:ea typeface="Ubuntu"/>
                <a:cs typeface="Ubuntu"/>
                <a:sym typeface="Ubuntu"/>
              </a:defRPr>
            </a:lvl1pPr>
            <a:lvl2pPr marL="914400" marR="0" lvl="1" indent="-228600" algn="l" rtl="0">
              <a:lnSpc>
                <a:spcPct val="100000"/>
              </a:lnSpc>
              <a:spcBef>
                <a:spcPts val="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2pPr>
            <a:lvl3pPr marL="1371600" marR="0" lvl="2" indent="-228600" algn="l" rtl="0">
              <a:lnSpc>
                <a:spcPct val="100000"/>
              </a:lnSpc>
              <a:spcBef>
                <a:spcPts val="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3pPr>
            <a:lvl4pPr marL="1828800" marR="0" lvl="3"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27" name="Google Shape;27;p4"/>
          <p:cNvSpPr txBox="1">
            <a:spLocks noGrp="1"/>
          </p:cNvSpPr>
          <p:nvPr>
            <p:ph type="body" idx="2"/>
          </p:nvPr>
        </p:nvSpPr>
        <p:spPr>
          <a:xfrm>
            <a:off x="4692273" y="1200150"/>
            <a:ext cx="3994500" cy="3725699"/>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chemeClr val="dk1"/>
              </a:buClr>
              <a:buSzPts val="1100"/>
              <a:buFont typeface="Ubuntu"/>
              <a:buNone/>
              <a:defRPr sz="2300" b="0" i="0" u="none" strike="noStrike" cap="none">
                <a:solidFill>
                  <a:schemeClr val="dk1"/>
                </a:solidFill>
                <a:latin typeface="Ubuntu"/>
                <a:ea typeface="Ubuntu"/>
                <a:cs typeface="Ubuntu"/>
                <a:sym typeface="Ubuntu"/>
              </a:defRPr>
            </a:lvl1pPr>
            <a:lvl2pPr marL="914400" marR="0" lvl="1" indent="-228600" algn="l" rtl="0">
              <a:lnSpc>
                <a:spcPct val="100000"/>
              </a:lnSpc>
              <a:spcBef>
                <a:spcPts val="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2pPr>
            <a:lvl3pPr marL="1371600" marR="0" lvl="2" indent="-228600" algn="l" rtl="0">
              <a:lnSpc>
                <a:spcPct val="100000"/>
              </a:lnSpc>
              <a:spcBef>
                <a:spcPts val="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3pPr>
            <a:lvl4pPr marL="1828800" marR="0" lvl="3"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8556790" y="4749849"/>
            <a:ext cx="548699"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7_Title Slide">
  <p:cSld name="37_Title Slide">
    <p:spTree>
      <p:nvGrpSpPr>
        <p:cNvPr id="1" name="Shape 176"/>
        <p:cNvGrpSpPr/>
        <p:nvPr/>
      </p:nvGrpSpPr>
      <p:grpSpPr>
        <a:xfrm>
          <a:off x="0" y="0"/>
          <a:ext cx="0" cy="0"/>
          <a:chOff x="0" y="0"/>
          <a:chExt cx="0" cy="0"/>
        </a:xfrm>
      </p:grpSpPr>
      <p:sp>
        <p:nvSpPr>
          <p:cNvPr id="177" name="Google Shape;177;p26"/>
          <p:cNvSpPr/>
          <p:nvPr/>
        </p:nvSpPr>
        <p:spPr>
          <a:xfrm>
            <a:off x="278842" y="1"/>
            <a:ext cx="8586317" cy="4772798"/>
          </a:xfrm>
          <a:prstGeom prst="rect">
            <a:avLst/>
          </a:prstGeom>
          <a:solidFill>
            <a:schemeClr val="l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8" name="Google Shape;178;p26"/>
          <p:cNvSpPr>
            <a:spLocks noGrp="1"/>
          </p:cNvSpPr>
          <p:nvPr>
            <p:ph type="pic" idx="2"/>
          </p:nvPr>
        </p:nvSpPr>
        <p:spPr>
          <a:xfrm>
            <a:off x="1281921" y="589234"/>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Google Shape;179;p26"/>
          <p:cNvSpPr>
            <a:spLocks noGrp="1"/>
          </p:cNvSpPr>
          <p:nvPr>
            <p:ph type="pic" idx="3"/>
          </p:nvPr>
        </p:nvSpPr>
        <p:spPr>
          <a:xfrm>
            <a:off x="3038238" y="589234"/>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0" name="Google Shape;180;p26"/>
          <p:cNvSpPr>
            <a:spLocks noGrp="1"/>
          </p:cNvSpPr>
          <p:nvPr>
            <p:ph type="pic" idx="4"/>
          </p:nvPr>
        </p:nvSpPr>
        <p:spPr>
          <a:xfrm>
            <a:off x="1281921" y="1956652"/>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1" name="Google Shape;181;p26"/>
          <p:cNvSpPr>
            <a:spLocks noGrp="1"/>
          </p:cNvSpPr>
          <p:nvPr>
            <p:ph type="pic" idx="5"/>
          </p:nvPr>
        </p:nvSpPr>
        <p:spPr>
          <a:xfrm>
            <a:off x="3038238" y="1956652"/>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2" name="Google Shape;182;p26"/>
          <p:cNvSpPr>
            <a:spLocks noGrp="1"/>
          </p:cNvSpPr>
          <p:nvPr>
            <p:ph type="pic" idx="6"/>
          </p:nvPr>
        </p:nvSpPr>
        <p:spPr>
          <a:xfrm>
            <a:off x="1281921" y="3324070"/>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3" name="Google Shape;183;p26"/>
          <p:cNvSpPr>
            <a:spLocks noGrp="1"/>
          </p:cNvSpPr>
          <p:nvPr>
            <p:ph type="pic" idx="7"/>
          </p:nvPr>
        </p:nvSpPr>
        <p:spPr>
          <a:xfrm>
            <a:off x="3038238" y="3324070"/>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4" name="Google Shape;184;p26"/>
          <p:cNvSpPr>
            <a:spLocks noGrp="1"/>
          </p:cNvSpPr>
          <p:nvPr>
            <p:ph type="pic" idx="8"/>
          </p:nvPr>
        </p:nvSpPr>
        <p:spPr>
          <a:xfrm>
            <a:off x="5438538" y="589234"/>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5" name="Google Shape;185;p26"/>
          <p:cNvSpPr>
            <a:spLocks noGrp="1"/>
          </p:cNvSpPr>
          <p:nvPr>
            <p:ph type="pic" idx="9"/>
          </p:nvPr>
        </p:nvSpPr>
        <p:spPr>
          <a:xfrm>
            <a:off x="5438538" y="1956652"/>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6" name="Google Shape;186;p26"/>
          <p:cNvSpPr>
            <a:spLocks noGrp="1"/>
          </p:cNvSpPr>
          <p:nvPr>
            <p:ph type="pic" idx="13"/>
          </p:nvPr>
        </p:nvSpPr>
        <p:spPr>
          <a:xfrm>
            <a:off x="7194855" y="1956652"/>
            <a:ext cx="785552" cy="78555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87" name="Google Shape;187;p26"/>
          <p:cNvPicPr preferRelativeResize="0"/>
          <p:nvPr/>
        </p:nvPicPr>
        <p:blipFill rotWithShape="1">
          <a:blip r:embed="rId2">
            <a:alphaModFix/>
          </a:blip>
          <a:srcRect/>
          <a:stretch/>
        </p:blipFill>
        <p:spPr>
          <a:xfrm>
            <a:off x="8179583" y="166566"/>
            <a:ext cx="824663" cy="369216"/>
          </a:xfrm>
          <a:prstGeom prst="rect">
            <a:avLst/>
          </a:prstGeom>
          <a:noFill/>
          <a:ln>
            <a:noFill/>
          </a:ln>
        </p:spPr>
      </p:pic>
      <p:cxnSp>
        <p:nvCxnSpPr>
          <p:cNvPr id="188" name="Google Shape;188;p26"/>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89" name="Google Shape;189;p26"/>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90" name="Google Shape;190;p26"/>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4262551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1_Title Slide">
  <p:cSld name="21_Title Slide">
    <p:spTree>
      <p:nvGrpSpPr>
        <p:cNvPr id="1" name="Shape 191"/>
        <p:cNvGrpSpPr/>
        <p:nvPr/>
      </p:nvGrpSpPr>
      <p:grpSpPr>
        <a:xfrm>
          <a:off x="0" y="0"/>
          <a:ext cx="0" cy="0"/>
          <a:chOff x="0" y="0"/>
          <a:chExt cx="0" cy="0"/>
        </a:xfrm>
      </p:grpSpPr>
      <p:sp>
        <p:nvSpPr>
          <p:cNvPr id="192" name="Google Shape;192;p27"/>
          <p:cNvSpPr>
            <a:spLocks noGrp="1"/>
          </p:cNvSpPr>
          <p:nvPr>
            <p:ph type="pic" idx="2"/>
          </p:nvPr>
        </p:nvSpPr>
        <p:spPr>
          <a:xfrm>
            <a:off x="3025582" y="1263398"/>
            <a:ext cx="1264722" cy="126472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3" name="Google Shape;193;p27"/>
          <p:cNvSpPr>
            <a:spLocks noGrp="1"/>
          </p:cNvSpPr>
          <p:nvPr>
            <p:ph type="pic" idx="3"/>
          </p:nvPr>
        </p:nvSpPr>
        <p:spPr>
          <a:xfrm>
            <a:off x="5032085" y="1263398"/>
            <a:ext cx="1264722" cy="126472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4" name="Google Shape;194;p27"/>
          <p:cNvSpPr>
            <a:spLocks noGrp="1"/>
          </p:cNvSpPr>
          <p:nvPr>
            <p:ph type="pic" idx="4"/>
          </p:nvPr>
        </p:nvSpPr>
        <p:spPr>
          <a:xfrm>
            <a:off x="7057502" y="1263398"/>
            <a:ext cx="1264722" cy="1264722"/>
          </a:xfrm>
          <a:prstGeom prst="ellipse">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5" name="Google Shape;195;p27"/>
          <p:cNvSpPr txBox="1">
            <a:spLocks noGrp="1"/>
          </p:cNvSpPr>
          <p:nvPr>
            <p:ph type="title"/>
          </p:nvPr>
        </p:nvSpPr>
        <p:spPr>
          <a:xfrm>
            <a:off x="269813" y="2429611"/>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196" name="Google Shape;196;p27"/>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197" name="Google Shape;197;p27"/>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198" name="Google Shape;198;p27"/>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9988616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1_Title Slide">
  <p:cSld name="41_Title Slide">
    <p:spTree>
      <p:nvGrpSpPr>
        <p:cNvPr id="1" name="Shape 199"/>
        <p:cNvGrpSpPr/>
        <p:nvPr/>
      </p:nvGrpSpPr>
      <p:grpSpPr>
        <a:xfrm>
          <a:off x="0" y="0"/>
          <a:ext cx="0" cy="0"/>
          <a:chOff x="0" y="0"/>
          <a:chExt cx="0" cy="0"/>
        </a:xfrm>
      </p:grpSpPr>
      <p:sp>
        <p:nvSpPr>
          <p:cNvPr id="200" name="Google Shape;200;p28"/>
          <p:cNvSpPr>
            <a:spLocks noGrp="1"/>
          </p:cNvSpPr>
          <p:nvPr>
            <p:ph type="pic" idx="2"/>
          </p:nvPr>
        </p:nvSpPr>
        <p:spPr>
          <a:xfrm>
            <a:off x="2291376" y="898218"/>
            <a:ext cx="2577946" cy="2577946"/>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28"/>
          <p:cNvSpPr>
            <a:spLocks noGrp="1"/>
          </p:cNvSpPr>
          <p:nvPr>
            <p:ph type="pic" idx="3"/>
          </p:nvPr>
        </p:nvSpPr>
        <p:spPr>
          <a:xfrm>
            <a:off x="4869322" y="2084510"/>
            <a:ext cx="1391653" cy="1391653"/>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28"/>
          <p:cNvSpPr>
            <a:spLocks noGrp="1"/>
          </p:cNvSpPr>
          <p:nvPr>
            <p:ph type="pic" idx="4"/>
          </p:nvPr>
        </p:nvSpPr>
        <p:spPr>
          <a:xfrm>
            <a:off x="3477669" y="3476163"/>
            <a:ext cx="1391653" cy="1391653"/>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28"/>
          <p:cNvSpPr txBox="1">
            <a:spLocks noGrp="1"/>
          </p:cNvSpPr>
          <p:nvPr>
            <p:ph type="title"/>
          </p:nvPr>
        </p:nvSpPr>
        <p:spPr>
          <a:xfrm>
            <a:off x="374254" y="1373343"/>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204" name="Google Shape;204;p28"/>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205" name="Google Shape;205;p28"/>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206" name="Google Shape;206;p28"/>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4291808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126_Title Slide">
  <p:cSld name="126_Title Slide">
    <p:spTree>
      <p:nvGrpSpPr>
        <p:cNvPr id="1" name="Shape 207"/>
        <p:cNvGrpSpPr/>
        <p:nvPr/>
      </p:nvGrpSpPr>
      <p:grpSpPr>
        <a:xfrm>
          <a:off x="0" y="0"/>
          <a:ext cx="0" cy="0"/>
          <a:chOff x="0" y="0"/>
          <a:chExt cx="0" cy="0"/>
        </a:xfrm>
      </p:grpSpPr>
      <p:sp>
        <p:nvSpPr>
          <p:cNvPr id="208" name="Google Shape;208;p29"/>
          <p:cNvSpPr>
            <a:spLocks noGrp="1"/>
          </p:cNvSpPr>
          <p:nvPr>
            <p:ph type="pic" idx="2"/>
          </p:nvPr>
        </p:nvSpPr>
        <p:spPr>
          <a:xfrm>
            <a:off x="1186249" y="1529150"/>
            <a:ext cx="1306727" cy="2678327"/>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9" name="Google Shape;209;p29"/>
          <p:cNvSpPr>
            <a:spLocks noGrp="1"/>
          </p:cNvSpPr>
          <p:nvPr>
            <p:ph type="pic" idx="3"/>
          </p:nvPr>
        </p:nvSpPr>
        <p:spPr>
          <a:xfrm>
            <a:off x="2546265" y="1223320"/>
            <a:ext cx="1306727" cy="2678327"/>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0" name="Google Shape;210;p29"/>
          <p:cNvSpPr>
            <a:spLocks noGrp="1"/>
          </p:cNvSpPr>
          <p:nvPr>
            <p:ph type="pic" idx="4"/>
          </p:nvPr>
        </p:nvSpPr>
        <p:spPr>
          <a:xfrm>
            <a:off x="3906280" y="1640361"/>
            <a:ext cx="1306727" cy="2678327"/>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1" name="Google Shape;211;p29"/>
          <p:cNvSpPr>
            <a:spLocks noGrp="1"/>
          </p:cNvSpPr>
          <p:nvPr>
            <p:ph type="pic" idx="5"/>
          </p:nvPr>
        </p:nvSpPr>
        <p:spPr>
          <a:xfrm>
            <a:off x="5266296" y="1186249"/>
            <a:ext cx="1306727" cy="2678327"/>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2" name="Google Shape;212;p29"/>
          <p:cNvSpPr>
            <a:spLocks noGrp="1"/>
          </p:cNvSpPr>
          <p:nvPr>
            <p:ph type="pic" idx="6"/>
          </p:nvPr>
        </p:nvSpPr>
        <p:spPr>
          <a:xfrm>
            <a:off x="6626311" y="1445741"/>
            <a:ext cx="1306727" cy="2678327"/>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cxnSp>
        <p:nvCxnSpPr>
          <p:cNvPr id="213" name="Google Shape;213;p29"/>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214" name="Google Shape;214;p29"/>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215" name="Google Shape;215;p29"/>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
        <p:nvSpPr>
          <p:cNvPr id="216" name="Google Shape;216;p29"/>
          <p:cNvSpPr txBox="1">
            <a:spLocks noGrp="1"/>
          </p:cNvSpPr>
          <p:nvPr>
            <p:ph type="title"/>
          </p:nvPr>
        </p:nvSpPr>
        <p:spPr>
          <a:xfrm>
            <a:off x="269812" y="246435"/>
            <a:ext cx="7113968" cy="370785"/>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24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Tree>
    <p:extLst>
      <p:ext uri="{BB962C8B-B14F-4D97-AF65-F5344CB8AC3E}">
        <p14:creationId xmlns:p14="http://schemas.microsoft.com/office/powerpoint/2010/main" val="25935407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207468" y="1292752"/>
            <a:ext cx="2075936"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sp>
        <p:nvSpPr>
          <p:cNvPr id="219" name="Google Shape;219;p30"/>
          <p:cNvSpPr>
            <a:spLocks noGrp="1"/>
          </p:cNvSpPr>
          <p:nvPr>
            <p:ph type="pic" idx="2"/>
          </p:nvPr>
        </p:nvSpPr>
        <p:spPr>
          <a:xfrm>
            <a:off x="2285717" y="1"/>
            <a:ext cx="3219219" cy="2585504"/>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30"/>
          <p:cNvSpPr>
            <a:spLocks noGrp="1"/>
          </p:cNvSpPr>
          <p:nvPr>
            <p:ph type="pic" idx="3"/>
          </p:nvPr>
        </p:nvSpPr>
        <p:spPr>
          <a:xfrm>
            <a:off x="5504937" y="1"/>
            <a:ext cx="3639064" cy="2585504"/>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1" name="Google Shape;221;p30"/>
          <p:cNvSpPr>
            <a:spLocks noGrp="1"/>
          </p:cNvSpPr>
          <p:nvPr>
            <p:ph type="pic" idx="4"/>
          </p:nvPr>
        </p:nvSpPr>
        <p:spPr>
          <a:xfrm>
            <a:off x="2285717" y="2585505"/>
            <a:ext cx="4525945" cy="2557996"/>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2" name="Google Shape;222;p30"/>
          <p:cNvSpPr>
            <a:spLocks noGrp="1"/>
          </p:cNvSpPr>
          <p:nvPr>
            <p:ph type="pic" idx="5"/>
          </p:nvPr>
        </p:nvSpPr>
        <p:spPr>
          <a:xfrm>
            <a:off x="6811661" y="2585505"/>
            <a:ext cx="2332339" cy="2557996"/>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cxnSp>
        <p:nvCxnSpPr>
          <p:cNvPr id="223" name="Google Shape;223;p30"/>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224" name="Google Shape;224;p30"/>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225" name="Google Shape;225;p30"/>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182246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1500"/>
                                        <p:tgtEl>
                                          <p:spTgt spid="21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300"/>
                                  </p:stCondLst>
                                  <p:childTnLst>
                                    <p:set>
                                      <p:cBhvr>
                                        <p:cTn id="9" dur="1" fill="hold">
                                          <p:stCondLst>
                                            <p:cond delay="0"/>
                                          </p:stCondLst>
                                        </p:cTn>
                                        <p:tgtEl>
                                          <p:spTgt spid="221"/>
                                        </p:tgtEl>
                                        <p:attrNameLst>
                                          <p:attrName>style.visibility</p:attrName>
                                        </p:attrNameLst>
                                      </p:cBhvr>
                                      <p:to>
                                        <p:strVal val="visible"/>
                                      </p:to>
                                    </p:set>
                                    <p:anim calcmode="lin" valueType="num">
                                      <p:cBhvr additive="base">
                                        <p:cTn id="10" dur="1500"/>
                                        <p:tgtEl>
                                          <p:spTgt spid="22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600"/>
                                  </p:stCondLst>
                                  <p:childTnLst>
                                    <p:set>
                                      <p:cBhvr>
                                        <p:cTn id="12" dur="1" fill="hold">
                                          <p:stCondLst>
                                            <p:cond delay="0"/>
                                          </p:stCondLst>
                                        </p:cTn>
                                        <p:tgtEl>
                                          <p:spTgt spid="220"/>
                                        </p:tgtEl>
                                        <p:attrNameLst>
                                          <p:attrName>style.visibility</p:attrName>
                                        </p:attrNameLst>
                                      </p:cBhvr>
                                      <p:to>
                                        <p:strVal val="visible"/>
                                      </p:to>
                                    </p:set>
                                    <p:anim calcmode="lin" valueType="num">
                                      <p:cBhvr additive="base">
                                        <p:cTn id="13" dur="1500"/>
                                        <p:tgtEl>
                                          <p:spTgt spid="220"/>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900"/>
                                  </p:stCondLst>
                                  <p:childTnLst>
                                    <p:set>
                                      <p:cBhvr>
                                        <p:cTn id="15" dur="1" fill="hold">
                                          <p:stCondLst>
                                            <p:cond delay="0"/>
                                          </p:stCondLst>
                                        </p:cTn>
                                        <p:tgtEl>
                                          <p:spTgt spid="222"/>
                                        </p:tgtEl>
                                        <p:attrNameLst>
                                          <p:attrName>style.visibility</p:attrName>
                                        </p:attrNameLst>
                                      </p:cBhvr>
                                      <p:to>
                                        <p:strVal val="visible"/>
                                      </p:to>
                                    </p:set>
                                    <p:anim calcmode="lin" valueType="num">
                                      <p:cBhvr additive="base">
                                        <p:cTn id="16" dur="1500"/>
                                        <p:tgtEl>
                                          <p:spTgt spid="2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226"/>
        <p:cNvGrpSpPr/>
        <p:nvPr/>
      </p:nvGrpSpPr>
      <p:grpSpPr>
        <a:xfrm>
          <a:off x="0" y="0"/>
          <a:ext cx="0" cy="0"/>
          <a:chOff x="0" y="0"/>
          <a:chExt cx="0" cy="0"/>
        </a:xfrm>
      </p:grpSpPr>
      <p:sp>
        <p:nvSpPr>
          <p:cNvPr id="227" name="Google Shape;227;p31"/>
          <p:cNvSpPr>
            <a:spLocks noGrp="1"/>
          </p:cNvSpPr>
          <p:nvPr>
            <p:ph type="pic" idx="2"/>
          </p:nvPr>
        </p:nvSpPr>
        <p:spPr>
          <a:xfrm>
            <a:off x="2270554"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8" name="Google Shape;228;p31"/>
          <p:cNvSpPr>
            <a:spLocks noGrp="1"/>
          </p:cNvSpPr>
          <p:nvPr>
            <p:ph type="pic" idx="3"/>
          </p:nvPr>
        </p:nvSpPr>
        <p:spPr>
          <a:xfrm>
            <a:off x="4575893"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9" name="Google Shape;229;p31"/>
          <p:cNvSpPr>
            <a:spLocks noGrp="1"/>
          </p:cNvSpPr>
          <p:nvPr>
            <p:ph type="pic" idx="4"/>
          </p:nvPr>
        </p:nvSpPr>
        <p:spPr>
          <a:xfrm>
            <a:off x="6885955"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0" name="Google Shape;230;p31"/>
          <p:cNvSpPr txBox="1">
            <a:spLocks noGrp="1"/>
          </p:cNvSpPr>
          <p:nvPr>
            <p:ph type="title"/>
          </p:nvPr>
        </p:nvSpPr>
        <p:spPr>
          <a:xfrm>
            <a:off x="269813" y="2351345"/>
            <a:ext cx="1917122" cy="1627693"/>
          </a:xfrm>
          <a:prstGeom prst="rect">
            <a:avLst/>
          </a:prstGeom>
          <a:noFill/>
          <a:ln>
            <a:noFill/>
          </a:ln>
        </p:spPr>
        <p:txBody>
          <a:bodyPr spcFirstLastPara="1" wrap="square" lIns="91425" tIns="91425" rIns="91425" bIns="91425" anchor="t" anchorCtr="0"/>
          <a:lstStyle>
            <a:lvl1pPr marL="0" marR="0" lvl="0" indent="0" algn="l" rtl="0">
              <a:lnSpc>
                <a:spcPct val="75000"/>
              </a:lnSpc>
              <a:spcBef>
                <a:spcPts val="0"/>
              </a:spcBef>
              <a:spcAft>
                <a:spcPts val="0"/>
              </a:spcAft>
              <a:buClr>
                <a:schemeClr val="dk1"/>
              </a:buClr>
              <a:buSzPts val="1400"/>
              <a:buFont typeface="Poppins"/>
              <a:buNone/>
              <a:defRPr sz="3000" b="1" i="0" u="none" strike="noStrike" cap="none">
                <a:solidFill>
                  <a:schemeClr val="dk1"/>
                </a:solidFill>
                <a:latin typeface="Poppins"/>
                <a:ea typeface="Poppins"/>
                <a:cs typeface="Poppins"/>
                <a:sym typeface="Poppins"/>
              </a:defRPr>
            </a:lvl1pPr>
            <a:lvl2pPr lvl="1" indent="0">
              <a:spcBef>
                <a:spcPts val="0"/>
              </a:spcBef>
              <a:spcAft>
                <a:spcPts val="0"/>
              </a:spcAft>
              <a:buSzPts val="1400"/>
              <a:buNone/>
              <a:defRPr sz="1350"/>
            </a:lvl2pPr>
            <a:lvl3pPr lvl="2" indent="0">
              <a:spcBef>
                <a:spcPts val="0"/>
              </a:spcBef>
              <a:spcAft>
                <a:spcPts val="0"/>
              </a:spcAft>
              <a:buSzPts val="1400"/>
              <a:buNone/>
              <a:defRPr sz="1350"/>
            </a:lvl3pPr>
            <a:lvl4pPr lvl="3" indent="0">
              <a:spcBef>
                <a:spcPts val="0"/>
              </a:spcBef>
              <a:spcAft>
                <a:spcPts val="0"/>
              </a:spcAft>
              <a:buSzPts val="1400"/>
              <a:buNone/>
              <a:defRPr sz="1350"/>
            </a:lvl4pPr>
            <a:lvl5pPr lvl="4" indent="0">
              <a:spcBef>
                <a:spcPts val="0"/>
              </a:spcBef>
              <a:spcAft>
                <a:spcPts val="0"/>
              </a:spcAft>
              <a:buSzPts val="1400"/>
              <a:buNone/>
              <a:defRPr sz="1350"/>
            </a:lvl5pPr>
            <a:lvl6pPr lvl="5" indent="0">
              <a:spcBef>
                <a:spcPts val="0"/>
              </a:spcBef>
              <a:spcAft>
                <a:spcPts val="0"/>
              </a:spcAft>
              <a:buSzPts val="1400"/>
              <a:buNone/>
              <a:defRPr sz="1350"/>
            </a:lvl6pPr>
            <a:lvl7pPr lvl="6" indent="0">
              <a:spcBef>
                <a:spcPts val="0"/>
              </a:spcBef>
              <a:spcAft>
                <a:spcPts val="0"/>
              </a:spcAft>
              <a:buSzPts val="1400"/>
              <a:buNone/>
              <a:defRPr sz="1350"/>
            </a:lvl7pPr>
            <a:lvl8pPr lvl="7" indent="0">
              <a:spcBef>
                <a:spcPts val="0"/>
              </a:spcBef>
              <a:spcAft>
                <a:spcPts val="0"/>
              </a:spcAft>
              <a:buSzPts val="1400"/>
              <a:buNone/>
              <a:defRPr sz="1350"/>
            </a:lvl8pPr>
            <a:lvl9pPr lvl="8" indent="0">
              <a:spcBef>
                <a:spcPts val="0"/>
              </a:spcBef>
              <a:spcAft>
                <a:spcPts val="0"/>
              </a:spcAft>
              <a:buSzPts val="1400"/>
              <a:buNone/>
              <a:defRPr sz="1350"/>
            </a:lvl9pPr>
          </a:lstStyle>
          <a:p>
            <a:endParaRPr/>
          </a:p>
        </p:txBody>
      </p:sp>
      <p:cxnSp>
        <p:nvCxnSpPr>
          <p:cNvPr id="231" name="Google Shape;231;p31"/>
          <p:cNvCxnSpPr/>
          <p:nvPr/>
        </p:nvCxnSpPr>
        <p:spPr>
          <a:xfrm>
            <a:off x="269812" y="4696345"/>
            <a:ext cx="327314" cy="0"/>
          </a:xfrm>
          <a:prstGeom prst="straightConnector1">
            <a:avLst/>
          </a:prstGeom>
          <a:noFill/>
          <a:ln w="38100" cap="flat" cmpd="sng">
            <a:solidFill>
              <a:schemeClr val="accent1"/>
            </a:solidFill>
            <a:prstDash val="solid"/>
            <a:miter lim="8000"/>
            <a:headEnd type="none" w="sm" len="sm"/>
            <a:tailEnd type="none" w="sm" len="sm"/>
          </a:ln>
        </p:spPr>
      </p:cxnSp>
      <p:sp>
        <p:nvSpPr>
          <p:cNvPr id="232" name="Google Shape;232;p31"/>
          <p:cNvSpPr txBox="1"/>
          <p:nvPr/>
        </p:nvSpPr>
        <p:spPr>
          <a:xfrm>
            <a:off x="597126" y="4740713"/>
            <a:ext cx="485815" cy="246221"/>
          </a:xfrm>
          <a:prstGeom prst="rect">
            <a:avLst/>
          </a:prstGeom>
          <a:noFill/>
          <a:ln>
            <a:noFill/>
          </a:ln>
        </p:spPr>
        <p:txBody>
          <a:bodyPr spcFirstLastPara="1" wrap="square" lIns="91425" tIns="45713" rIns="91425" bIns="45713" anchor="ctr" anchorCtr="0">
            <a:noAutofit/>
          </a:bodyPr>
          <a:lstStyle/>
          <a:p>
            <a:pPr marL="0" marR="0" lvl="0" indent="0" algn="l" rtl="0">
              <a:spcBef>
                <a:spcPts val="0"/>
              </a:spcBef>
              <a:spcAft>
                <a:spcPts val="0"/>
              </a:spcAft>
              <a:buNone/>
            </a:pPr>
            <a:fld id="{00000000-1234-1234-1234-123412341234}" type="slidenum">
              <a:rPr lang="en-US" sz="900" b="0" i="0">
                <a:solidFill>
                  <a:schemeClr val="dk1"/>
                </a:solidFill>
                <a:latin typeface="Poppins"/>
                <a:ea typeface="Poppins"/>
                <a:cs typeface="Poppins"/>
                <a:sym typeface="Poppins"/>
              </a:rPr>
              <a:pPr marL="0" marR="0" lvl="0" indent="0" algn="l" rtl="0">
                <a:spcBef>
                  <a:spcPts val="0"/>
                </a:spcBef>
                <a:spcAft>
                  <a:spcPts val="0"/>
                </a:spcAft>
                <a:buNone/>
              </a:pPr>
              <a:t>‹#›</a:t>
            </a:fld>
            <a:endParaRPr sz="900" b="0" i="0">
              <a:solidFill>
                <a:schemeClr val="dk1"/>
              </a:solidFill>
              <a:latin typeface="Poppins"/>
              <a:ea typeface="Poppins"/>
              <a:cs typeface="Poppins"/>
              <a:sym typeface="Poppins"/>
            </a:endParaRPr>
          </a:p>
        </p:txBody>
      </p:sp>
      <p:sp>
        <p:nvSpPr>
          <p:cNvPr id="233" name="Google Shape;233;p31"/>
          <p:cNvSpPr txBox="1"/>
          <p:nvPr/>
        </p:nvSpPr>
        <p:spPr>
          <a:xfrm>
            <a:off x="207467" y="4755953"/>
            <a:ext cx="409007" cy="207749"/>
          </a:xfrm>
          <a:prstGeom prst="rect">
            <a:avLst/>
          </a:prstGeom>
          <a:noFill/>
          <a:ln>
            <a:noFill/>
          </a:ln>
        </p:spPr>
        <p:txBody>
          <a:bodyPr spcFirstLastPara="1" wrap="square" lIns="68569" tIns="34275" rIns="68569" bIns="34275" anchor="t" anchorCtr="0">
            <a:noAutofit/>
          </a:bodyPr>
          <a:lstStyle/>
          <a:p>
            <a:pPr marL="0" marR="0" lvl="0" indent="0" algn="l" rtl="0">
              <a:spcBef>
                <a:spcPts val="0"/>
              </a:spcBef>
              <a:spcAft>
                <a:spcPts val="0"/>
              </a:spcAft>
              <a:buNone/>
            </a:pPr>
            <a:r>
              <a:rPr lang="en-US" sz="900" b="0" i="0">
                <a:solidFill>
                  <a:schemeClr val="dk1"/>
                </a:solidFill>
                <a:latin typeface="Poppins"/>
                <a:ea typeface="Poppins"/>
                <a:cs typeface="Poppins"/>
                <a:sym typeface="Poppins"/>
              </a:rPr>
              <a:t>Slide</a:t>
            </a:r>
            <a:endParaRPr sz="1050"/>
          </a:p>
        </p:txBody>
      </p:sp>
    </p:spTree>
    <p:extLst>
      <p:ext uri="{BB962C8B-B14F-4D97-AF65-F5344CB8AC3E}">
        <p14:creationId xmlns:p14="http://schemas.microsoft.com/office/powerpoint/2010/main" val="66551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ull_image">
  <p:cSld name="Full_image">
    <p:spTree>
      <p:nvGrpSpPr>
        <p:cNvPr id="1" name="Shape 234"/>
        <p:cNvGrpSpPr/>
        <p:nvPr/>
      </p:nvGrpSpPr>
      <p:grpSpPr>
        <a:xfrm>
          <a:off x="0" y="0"/>
          <a:ext cx="0" cy="0"/>
          <a:chOff x="0" y="0"/>
          <a:chExt cx="0" cy="0"/>
        </a:xfrm>
      </p:grpSpPr>
      <p:sp>
        <p:nvSpPr>
          <p:cNvPr id="235" name="Google Shape;235;p32"/>
          <p:cNvSpPr>
            <a:spLocks noGrp="1"/>
          </p:cNvSpPr>
          <p:nvPr>
            <p:ph type="pic" idx="2"/>
          </p:nvPr>
        </p:nvSpPr>
        <p:spPr>
          <a:xfrm>
            <a:off x="0" y="0"/>
            <a:ext cx="9144000" cy="5143500"/>
          </a:xfrm>
          <a:prstGeom prst="rect">
            <a:avLst/>
          </a:prstGeom>
          <a:solidFill>
            <a:srgbClr val="E5E5E5"/>
          </a:solidFill>
          <a:ln>
            <a:noFill/>
          </a:ln>
        </p:spPr>
        <p:txBody>
          <a:bodyPr spcFirstLastPara="1" wrap="square" lIns="91425" tIns="91425" rIns="91425" bIns="91425" anchor="t" anchorCtr="0"/>
          <a:lstStyle>
            <a:lvl1pPr marL="171450" marR="0" lvl="0" indent="-17145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908306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o we are">
  <p:cSld name="Who we are">
    <p:spTree>
      <p:nvGrpSpPr>
        <p:cNvPr id="1" name="Shape 236"/>
        <p:cNvGrpSpPr/>
        <p:nvPr/>
      </p:nvGrpSpPr>
      <p:grpSpPr>
        <a:xfrm>
          <a:off x="0" y="0"/>
          <a:ext cx="0" cy="0"/>
          <a:chOff x="0" y="0"/>
          <a:chExt cx="0" cy="0"/>
        </a:xfrm>
      </p:grpSpPr>
      <p:sp>
        <p:nvSpPr>
          <p:cNvPr id="237" name="Google Shape;237;p33"/>
          <p:cNvSpPr>
            <a:spLocks noGrp="1"/>
          </p:cNvSpPr>
          <p:nvPr>
            <p:ph type="pic" idx="2"/>
          </p:nvPr>
        </p:nvSpPr>
        <p:spPr>
          <a:xfrm>
            <a:off x="466627" y="1685464"/>
            <a:ext cx="2003693" cy="1676036"/>
          </a:xfrm>
          <a:prstGeom prst="rect">
            <a:avLst/>
          </a:prstGeom>
          <a:solidFill>
            <a:srgbClr val="E5E5E5"/>
          </a:solidFill>
          <a:ln>
            <a:noFill/>
          </a:ln>
        </p:spPr>
        <p:txBody>
          <a:bodyPr spcFirstLastPara="1" wrap="square" lIns="91425" tIns="91425" rIns="91425" bIns="91425" anchor="t" anchorCtr="0"/>
          <a:lstStyle>
            <a:lvl1pPr marL="171450" marR="0" lvl="0" indent="-17145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33"/>
          <p:cNvSpPr>
            <a:spLocks noGrp="1"/>
          </p:cNvSpPr>
          <p:nvPr>
            <p:ph type="pic" idx="3"/>
          </p:nvPr>
        </p:nvSpPr>
        <p:spPr>
          <a:xfrm>
            <a:off x="3576421" y="1685464"/>
            <a:ext cx="2003693" cy="1676036"/>
          </a:xfrm>
          <a:prstGeom prst="rect">
            <a:avLst/>
          </a:prstGeom>
          <a:solidFill>
            <a:srgbClr val="E5E5E5"/>
          </a:solidFill>
          <a:ln>
            <a:noFill/>
          </a:ln>
        </p:spPr>
        <p:txBody>
          <a:bodyPr spcFirstLastPara="1" wrap="square" lIns="91425" tIns="91425" rIns="91425" bIns="91425" anchor="t" anchorCtr="0"/>
          <a:lstStyle>
            <a:lvl1pPr marL="171450" marR="0" lvl="0" indent="-17145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33"/>
          <p:cNvSpPr>
            <a:spLocks noGrp="1"/>
          </p:cNvSpPr>
          <p:nvPr>
            <p:ph type="pic" idx="4"/>
          </p:nvPr>
        </p:nvSpPr>
        <p:spPr>
          <a:xfrm>
            <a:off x="6686214" y="1685464"/>
            <a:ext cx="2003693" cy="1676036"/>
          </a:xfrm>
          <a:prstGeom prst="rect">
            <a:avLst/>
          </a:prstGeom>
          <a:solidFill>
            <a:srgbClr val="E5E5E5"/>
          </a:solidFill>
          <a:ln>
            <a:noFill/>
          </a:ln>
        </p:spPr>
        <p:txBody>
          <a:bodyPr spcFirstLastPara="1" wrap="square" lIns="91425" tIns="91425" rIns="91425" bIns="91425" anchor="t" anchorCtr="0"/>
          <a:lstStyle>
            <a:lvl1pPr marL="171450" marR="0" lvl="0" indent="-17145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440851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bstract placeholder 02">
  <p:cSld name="Abstract placeholder 02">
    <p:spTree>
      <p:nvGrpSpPr>
        <p:cNvPr id="1" name="Shape 240"/>
        <p:cNvGrpSpPr/>
        <p:nvPr/>
      </p:nvGrpSpPr>
      <p:grpSpPr>
        <a:xfrm>
          <a:off x="0" y="0"/>
          <a:ext cx="0" cy="0"/>
          <a:chOff x="0" y="0"/>
          <a:chExt cx="0" cy="0"/>
        </a:xfrm>
      </p:grpSpPr>
      <p:sp>
        <p:nvSpPr>
          <p:cNvPr id="241" name="Google Shape;241;p34"/>
          <p:cNvSpPr>
            <a:spLocks noGrp="1"/>
          </p:cNvSpPr>
          <p:nvPr>
            <p:ph type="pic" idx="2"/>
          </p:nvPr>
        </p:nvSpPr>
        <p:spPr>
          <a:xfrm>
            <a:off x="4376854" y="0"/>
            <a:ext cx="4767146" cy="5143500"/>
          </a:xfrm>
          <a:prstGeom prst="rect">
            <a:avLst/>
          </a:prstGeom>
          <a:solidFill>
            <a:srgbClr val="E5E5E5"/>
          </a:solidFill>
          <a:ln>
            <a:noFill/>
          </a:ln>
        </p:spPr>
        <p:txBody>
          <a:bodyPr spcFirstLastPara="1" wrap="square" lIns="91425" tIns="91425" rIns="91425" bIns="91425" anchor="t" anchorCtr="0"/>
          <a:lstStyle>
            <a:lvl1pPr marL="171450" marR="0" lvl="0" indent="-17145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993819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bstract placeholder 03">
  <p:cSld name="Abstract placeholder 03">
    <p:spTree>
      <p:nvGrpSpPr>
        <p:cNvPr id="1" name="Shape 242"/>
        <p:cNvGrpSpPr/>
        <p:nvPr/>
      </p:nvGrpSpPr>
      <p:grpSpPr>
        <a:xfrm>
          <a:off x="0" y="0"/>
          <a:ext cx="0" cy="0"/>
          <a:chOff x="0" y="0"/>
          <a:chExt cx="0" cy="0"/>
        </a:xfrm>
      </p:grpSpPr>
      <p:sp>
        <p:nvSpPr>
          <p:cNvPr id="243" name="Google Shape;243;p35"/>
          <p:cNvSpPr>
            <a:spLocks noGrp="1"/>
          </p:cNvSpPr>
          <p:nvPr>
            <p:ph type="pic" idx="2"/>
          </p:nvPr>
        </p:nvSpPr>
        <p:spPr>
          <a:xfrm flipH="1">
            <a:off x="1" y="0"/>
            <a:ext cx="4767146" cy="5143500"/>
          </a:xfrm>
          <a:prstGeom prst="rect">
            <a:avLst/>
          </a:prstGeom>
          <a:solidFill>
            <a:srgbClr val="E5E5E5"/>
          </a:solidFill>
          <a:ln>
            <a:noFill/>
          </a:ln>
        </p:spPr>
        <p:txBody>
          <a:bodyPr spcFirstLastPara="1" wrap="square" lIns="91425" tIns="91425" rIns="91425" bIns="91425" anchor="t" anchorCtr="0"/>
          <a:lstStyle>
            <a:lvl1pPr marL="171450" marR="0" lvl="0" indent="-17145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5478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 name="Google Shape;31;p5"/>
          <p:cNvCxnSpPr/>
          <p:nvPr/>
        </p:nvCxnSpPr>
        <p:spPr>
          <a:xfrm>
            <a:off x="0" y="1127874"/>
            <a:ext cx="9144000" cy="0"/>
          </a:xfrm>
          <a:prstGeom prst="straightConnector1">
            <a:avLst/>
          </a:prstGeom>
          <a:noFill/>
          <a:ln w="57150" cap="flat" cmpd="sng">
            <a:solidFill>
              <a:srgbClr val="000000">
                <a:alpha val="14117"/>
              </a:srgbClr>
            </a:solidFill>
            <a:prstDash val="solid"/>
            <a:round/>
            <a:headEnd type="none" w="sm" len="sm"/>
            <a:tailEnd type="none" w="sm" len="sm"/>
          </a:ln>
        </p:spPr>
      </p:cxnSp>
      <p:sp>
        <p:nvSpPr>
          <p:cNvPr id="32" name="Google Shape;32;p5"/>
          <p:cNvSpPr txBox="1">
            <a:spLocks noGrp="1"/>
          </p:cNvSpPr>
          <p:nvPr>
            <p:ph type="title"/>
          </p:nvPr>
        </p:nvSpPr>
        <p:spPr>
          <a:xfrm>
            <a:off x="457200" y="205977"/>
            <a:ext cx="8229600" cy="8574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lt1"/>
              </a:buClr>
              <a:buSzPts val="1100"/>
              <a:buFont typeface="Arial"/>
              <a:buNone/>
              <a:defRPr sz="2700" b="1" i="0" u="none" strike="noStrike" cap="none">
                <a:solidFill>
                  <a:schemeClr val="lt1"/>
                </a:solidFill>
                <a:latin typeface="Ubuntu"/>
                <a:ea typeface="Ubuntu"/>
                <a:cs typeface="Ubuntu"/>
                <a:sym typeface="Ubuntu"/>
              </a:defRPr>
            </a:lvl1pPr>
            <a:lvl2pPr marR="0" lvl="1" algn="l" rtl="0">
              <a:spcBef>
                <a:spcPts val="0"/>
              </a:spcBef>
              <a:spcAft>
                <a:spcPts val="0"/>
              </a:spcAft>
              <a:buClr>
                <a:schemeClr val="lt1"/>
              </a:buClr>
              <a:buSzPts val="1100"/>
              <a:buFont typeface="Arial"/>
              <a:buNone/>
              <a:defRPr sz="2700" b="1" i="0" u="none" strike="noStrike" cap="none">
                <a:solidFill>
                  <a:schemeClr val="lt1"/>
                </a:solidFill>
              </a:defRPr>
            </a:lvl2pPr>
            <a:lvl3pPr marR="0" lvl="2" algn="l" rtl="0">
              <a:spcBef>
                <a:spcPts val="0"/>
              </a:spcBef>
              <a:spcAft>
                <a:spcPts val="0"/>
              </a:spcAft>
              <a:buClr>
                <a:schemeClr val="lt1"/>
              </a:buClr>
              <a:buSzPts val="1100"/>
              <a:buFont typeface="Arial"/>
              <a:buNone/>
              <a:defRPr sz="2700" b="1" i="0" u="none" strike="noStrike" cap="none">
                <a:solidFill>
                  <a:schemeClr val="lt1"/>
                </a:solidFill>
              </a:defRPr>
            </a:lvl3pPr>
            <a:lvl4pPr marR="0" lvl="3" algn="l" rtl="0">
              <a:spcBef>
                <a:spcPts val="0"/>
              </a:spcBef>
              <a:spcAft>
                <a:spcPts val="0"/>
              </a:spcAft>
              <a:buClr>
                <a:schemeClr val="lt1"/>
              </a:buClr>
              <a:buSzPts val="1100"/>
              <a:buFont typeface="Arial"/>
              <a:buNone/>
              <a:defRPr sz="2700" b="1" i="0" u="none" strike="noStrike" cap="none">
                <a:solidFill>
                  <a:schemeClr val="lt1"/>
                </a:solidFill>
              </a:defRPr>
            </a:lvl4pPr>
            <a:lvl5pPr marR="0" lvl="4" algn="l" rtl="0">
              <a:spcBef>
                <a:spcPts val="0"/>
              </a:spcBef>
              <a:spcAft>
                <a:spcPts val="0"/>
              </a:spcAft>
              <a:buClr>
                <a:schemeClr val="lt1"/>
              </a:buClr>
              <a:buSzPts val="1100"/>
              <a:buFont typeface="Arial"/>
              <a:buNone/>
              <a:defRPr sz="2700" b="1" i="0" u="none" strike="noStrike" cap="none">
                <a:solidFill>
                  <a:schemeClr val="lt1"/>
                </a:solidFill>
              </a:defRPr>
            </a:lvl5pPr>
            <a:lvl6pPr marR="0" lvl="5" algn="l" rtl="0">
              <a:spcBef>
                <a:spcPts val="0"/>
              </a:spcBef>
              <a:spcAft>
                <a:spcPts val="0"/>
              </a:spcAft>
              <a:buClr>
                <a:schemeClr val="lt1"/>
              </a:buClr>
              <a:buSzPts val="1100"/>
              <a:buFont typeface="Arial"/>
              <a:buNone/>
              <a:defRPr sz="2700" b="1" i="0" u="none" strike="noStrike" cap="none">
                <a:solidFill>
                  <a:schemeClr val="lt1"/>
                </a:solidFill>
              </a:defRPr>
            </a:lvl6pPr>
            <a:lvl7pPr marR="0" lvl="6" algn="l" rtl="0">
              <a:spcBef>
                <a:spcPts val="0"/>
              </a:spcBef>
              <a:spcAft>
                <a:spcPts val="0"/>
              </a:spcAft>
              <a:buClr>
                <a:schemeClr val="lt1"/>
              </a:buClr>
              <a:buSzPts val="1100"/>
              <a:buFont typeface="Arial"/>
              <a:buNone/>
              <a:defRPr sz="2700" b="1" i="0" u="none" strike="noStrike" cap="none">
                <a:solidFill>
                  <a:schemeClr val="lt1"/>
                </a:solidFill>
              </a:defRPr>
            </a:lvl7pPr>
            <a:lvl8pPr marR="0" lvl="7" algn="l" rtl="0">
              <a:spcBef>
                <a:spcPts val="0"/>
              </a:spcBef>
              <a:spcAft>
                <a:spcPts val="0"/>
              </a:spcAft>
              <a:buClr>
                <a:schemeClr val="lt1"/>
              </a:buClr>
              <a:buSzPts val="1100"/>
              <a:buFont typeface="Arial"/>
              <a:buNone/>
              <a:defRPr sz="2700" b="1" i="0" u="none" strike="noStrike" cap="none">
                <a:solidFill>
                  <a:schemeClr val="lt1"/>
                </a:solidFill>
              </a:defRPr>
            </a:lvl8pPr>
            <a:lvl9pPr marR="0" lvl="8" algn="l" rtl="0">
              <a:spcBef>
                <a:spcPts val="0"/>
              </a:spcBef>
              <a:spcAft>
                <a:spcPts val="0"/>
              </a:spcAft>
              <a:buClr>
                <a:schemeClr val="lt1"/>
              </a:buClr>
              <a:buSzPts val="1100"/>
              <a:buFont typeface="Arial"/>
              <a:buNone/>
              <a:defRPr sz="2700" b="1" i="0" u="none" strike="noStrike" cap="none">
                <a:solidFill>
                  <a:schemeClr val="lt1"/>
                </a:solidFill>
              </a:defRPr>
            </a:lvl9pPr>
          </a:lstStyle>
          <a:p>
            <a:endParaRPr/>
          </a:p>
        </p:txBody>
      </p:sp>
      <p:sp>
        <p:nvSpPr>
          <p:cNvPr id="33" name="Google Shape;33;p5"/>
          <p:cNvSpPr txBox="1">
            <a:spLocks noGrp="1"/>
          </p:cNvSpPr>
          <p:nvPr>
            <p:ph type="sldNum" idx="12"/>
          </p:nvPr>
        </p:nvSpPr>
        <p:spPr>
          <a:xfrm>
            <a:off x="8556790" y="4749849"/>
            <a:ext cx="548699"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6"/>
          <p:cNvSpPr txBox="1">
            <a:spLocks noGrp="1"/>
          </p:cNvSpPr>
          <p:nvPr>
            <p:ph type="body" idx="1"/>
          </p:nvPr>
        </p:nvSpPr>
        <p:spPr>
          <a:xfrm>
            <a:off x="457200" y="4406309"/>
            <a:ext cx="8229600" cy="519599"/>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0"/>
              </a:spcBef>
              <a:spcAft>
                <a:spcPts val="0"/>
              </a:spcAft>
              <a:buClr>
                <a:schemeClr val="dk2"/>
              </a:buClr>
              <a:buSzPts val="861"/>
              <a:buFont typeface="Ubuntu"/>
              <a:buNone/>
              <a:defRPr sz="1800" b="0" i="0" u="none" strike="noStrike" cap="none">
                <a:solidFill>
                  <a:schemeClr val="dk2"/>
                </a:solidFill>
                <a:latin typeface="Ubuntu"/>
                <a:ea typeface="Ubuntu"/>
                <a:cs typeface="Ubuntu"/>
                <a:sym typeface="Ubuntu"/>
              </a:defRPr>
            </a:lvl1pPr>
            <a:lvl2pPr marL="914400" marR="0" lvl="1" indent="-228600" algn="l" rtl="0">
              <a:lnSpc>
                <a:spcPct val="100000"/>
              </a:lnSpc>
              <a:spcBef>
                <a:spcPts val="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2pPr>
            <a:lvl3pPr marL="1371600" marR="0" lvl="2" indent="-228600" algn="l" rtl="0">
              <a:lnSpc>
                <a:spcPct val="100000"/>
              </a:lnSpc>
              <a:spcBef>
                <a:spcPts val="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3pPr>
            <a:lvl4pPr marL="1828800" marR="0" lvl="3"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36" name="Google Shape;36;p6"/>
          <p:cNvSpPr/>
          <p:nvPr/>
        </p:nvSpPr>
        <p:spPr>
          <a:xfrm>
            <a:off x="4274" y="0"/>
            <a:ext cx="9144000" cy="4406399"/>
          </a:xfrm>
          <a:prstGeom prst="rect">
            <a:avLst/>
          </a:prstGeom>
          <a:solidFill>
            <a:srgbClr val="2388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 name="Google Shape;37;p6"/>
          <p:cNvCxnSpPr/>
          <p:nvPr/>
        </p:nvCxnSpPr>
        <p:spPr>
          <a:xfrm>
            <a:off x="0" y="4384371"/>
            <a:ext cx="9144000" cy="0"/>
          </a:xfrm>
          <a:prstGeom prst="straightConnector1">
            <a:avLst/>
          </a:prstGeom>
          <a:noFill/>
          <a:ln w="57150" cap="flat" cmpd="sng">
            <a:solidFill>
              <a:srgbClr val="000000">
                <a:alpha val="14117"/>
              </a:srgbClr>
            </a:solidFill>
            <a:prstDash val="solid"/>
            <a:round/>
            <a:headEnd type="none" w="sm" len="sm"/>
            <a:tailEnd type="none" w="sm" len="sm"/>
          </a:ln>
        </p:spPr>
      </p:cxnSp>
      <p:sp>
        <p:nvSpPr>
          <p:cNvPr id="38" name="Google Shape;38;p6"/>
          <p:cNvSpPr txBox="1">
            <a:spLocks noGrp="1"/>
          </p:cNvSpPr>
          <p:nvPr>
            <p:ph type="sldNum" idx="12"/>
          </p:nvPr>
        </p:nvSpPr>
        <p:spPr>
          <a:xfrm>
            <a:off x="8556790" y="4749849"/>
            <a:ext cx="548699"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sldNum" idx="12"/>
          </p:nvPr>
        </p:nvSpPr>
        <p:spPr>
          <a:xfrm>
            <a:off x="8556790" y="4749849"/>
            <a:ext cx="548699"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FFFFFF"/>
              </a:buClr>
              <a:buSzPts val="350"/>
              <a:buFont typeface="Arial"/>
              <a:buNone/>
              <a:defRPr sz="14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350"/>
              <a:buFont typeface="Arial"/>
              <a:buNone/>
              <a:defRPr sz="14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350"/>
              <a:buFont typeface="Arial"/>
              <a:buNone/>
              <a:defRPr sz="14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350"/>
              <a:buFont typeface="Arial"/>
              <a:buNone/>
              <a:defRPr sz="14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350"/>
              <a:buFont typeface="Arial"/>
              <a:buNone/>
              <a:defRPr sz="14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350"/>
              <a:buFont typeface="Arial"/>
              <a:buNone/>
              <a:defRPr sz="14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350"/>
              <a:buFont typeface="Arial"/>
              <a:buNone/>
              <a:defRPr sz="14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350"/>
              <a:buFont typeface="Arial"/>
              <a:buNone/>
              <a:defRPr sz="14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350"/>
              <a:buFont typeface="Arial"/>
              <a:buNone/>
              <a:defRPr sz="14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1" y="0"/>
            <a:ext cx="2310062"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3" name="Google Shape;13;p2"/>
          <p:cNvPicPr preferRelativeResize="0"/>
          <p:nvPr/>
        </p:nvPicPr>
        <p:blipFill rotWithShape="1">
          <a:blip r:embed="rId2">
            <a:alphaModFix/>
          </a:blip>
          <a:srcRect/>
          <a:stretch/>
        </p:blipFill>
        <p:spPr>
          <a:xfrm>
            <a:off x="8179583" y="166566"/>
            <a:ext cx="824663" cy="369216"/>
          </a:xfrm>
          <a:prstGeom prst="rect">
            <a:avLst/>
          </a:prstGeom>
          <a:noFill/>
          <a:ln>
            <a:noFill/>
          </a:ln>
        </p:spPr>
      </p:pic>
    </p:spTree>
    <p:extLst>
      <p:ext uri="{BB962C8B-B14F-4D97-AF65-F5344CB8AC3E}">
        <p14:creationId xmlns:p14="http://schemas.microsoft.com/office/powerpoint/2010/main" val="67376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7_Title Slide">
  <p:cSld name="27_Title Slide">
    <p:spTree>
      <p:nvGrpSpPr>
        <p:cNvPr id="1" name="Shape 15"/>
        <p:cNvGrpSpPr/>
        <p:nvPr/>
      </p:nvGrpSpPr>
      <p:grpSpPr>
        <a:xfrm>
          <a:off x="0" y="0"/>
          <a:ext cx="0" cy="0"/>
          <a:chOff x="0" y="0"/>
          <a:chExt cx="0" cy="0"/>
        </a:xfrm>
      </p:grpSpPr>
      <p:sp>
        <p:nvSpPr>
          <p:cNvPr id="16" name="Google Shape;16;p4"/>
          <p:cNvSpPr>
            <a:spLocks noGrp="1"/>
          </p:cNvSpPr>
          <p:nvPr>
            <p:ph type="pic" idx="2"/>
          </p:nvPr>
        </p:nvSpPr>
        <p:spPr>
          <a:xfrm>
            <a:off x="0" y="0"/>
            <a:ext cx="9144000" cy="5143500"/>
          </a:xfrm>
          <a:prstGeom prst="rect">
            <a:avLst/>
          </a:prstGeom>
          <a:solidFill>
            <a:schemeClr val="lt1"/>
          </a:solidFill>
          <a:ln>
            <a:noFill/>
          </a:ln>
        </p:spPr>
        <p:txBody>
          <a:bodyPr spcFirstLastPara="1" wrap="square" lIns="91425" tIns="91425" rIns="91425" bIns="91425" anchor="ctr" anchorCtr="0"/>
          <a:lstStyle>
            <a:lvl1pPr marL="0" marR="0" lvl="0" indent="0" algn="ctr" rtl="0">
              <a:lnSpc>
                <a:spcPct val="90000"/>
              </a:lnSpc>
              <a:spcBef>
                <a:spcPts val="750"/>
              </a:spcBef>
              <a:spcAft>
                <a:spcPts val="0"/>
              </a:spcAft>
              <a:buClr>
                <a:schemeClr val="dk1"/>
              </a:buClr>
              <a:buSzPts val="1400"/>
              <a:buFont typeface="Arial"/>
              <a:buNone/>
              <a:defRPr sz="1200" b="1" i="0" u="none" strike="noStrike" cap="none">
                <a:solidFill>
                  <a:schemeClr val="dk1"/>
                </a:solidFill>
                <a:latin typeface="Source Sans Pro"/>
                <a:ea typeface="Source Sans Pro"/>
                <a:cs typeface="Source Sans Pro"/>
                <a:sym typeface="Source Sans Pro"/>
              </a:defRPr>
            </a:lvl1pPr>
            <a:lvl2pPr marL="514350" marR="0" lvl="1" indent="-1714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857250" marR="0" lvl="2" indent="-17145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200150" marR="0" lvl="3"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543050" marR="0" lvl="4"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1885950" marR="0" lvl="5"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228850" marR="0" lvl="6"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571750" marR="0" lvl="7"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2914650" marR="0" lvl="8" indent="-17145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7950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_3">
  <p:cSld name="Agenda_3">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492541" y="367277"/>
            <a:ext cx="910346" cy="547073"/>
          </a:xfrm>
          <a:prstGeom prst="rect">
            <a:avLst/>
          </a:prstGeom>
          <a:noFill/>
          <a:ln>
            <a:noFill/>
          </a:ln>
        </p:spPr>
        <p:txBody>
          <a:bodyPr spcFirstLastPara="1" wrap="square" lIns="91425" tIns="91425" rIns="91425" bIns="91425" anchor="t" anchorCtr="0"/>
          <a:lstStyle>
            <a:lvl1pPr marL="342900" marR="0" lvl="0" indent="-171450" algn="l" rtl="0">
              <a:lnSpc>
                <a:spcPct val="90000"/>
              </a:lnSpc>
              <a:spcBef>
                <a:spcPts val="750"/>
              </a:spcBef>
              <a:spcAft>
                <a:spcPts val="0"/>
              </a:spcAft>
              <a:buClr>
                <a:schemeClr val="dk1"/>
              </a:buClr>
              <a:buSzPts val="1400"/>
              <a:buFont typeface="Arial"/>
              <a:buNone/>
              <a:defRPr sz="3450" b="1" i="0" u="none" strike="noStrike" cap="none">
                <a:solidFill>
                  <a:schemeClr val="dk1"/>
                </a:solidFill>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5"/>
          <p:cNvSpPr txBox="1">
            <a:spLocks noGrp="1"/>
          </p:cNvSpPr>
          <p:nvPr>
            <p:ph type="body" idx="2"/>
          </p:nvPr>
        </p:nvSpPr>
        <p:spPr>
          <a:xfrm>
            <a:off x="531495" y="1285875"/>
            <a:ext cx="984767" cy="985838"/>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5"/>
          <p:cNvSpPr txBox="1">
            <a:spLocks noGrp="1"/>
          </p:cNvSpPr>
          <p:nvPr>
            <p:ph type="body" idx="3"/>
          </p:nvPr>
        </p:nvSpPr>
        <p:spPr>
          <a:xfrm>
            <a:off x="1516261" y="1285875"/>
            <a:ext cx="2858572" cy="985838"/>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 name="Google Shape;21;p5"/>
          <p:cNvSpPr txBox="1">
            <a:spLocks noGrp="1"/>
          </p:cNvSpPr>
          <p:nvPr>
            <p:ph type="body" idx="4"/>
          </p:nvPr>
        </p:nvSpPr>
        <p:spPr>
          <a:xfrm>
            <a:off x="531495" y="2457868"/>
            <a:ext cx="984767" cy="985838"/>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5"/>
          <p:cNvSpPr txBox="1">
            <a:spLocks noGrp="1"/>
          </p:cNvSpPr>
          <p:nvPr>
            <p:ph type="body" idx="5"/>
          </p:nvPr>
        </p:nvSpPr>
        <p:spPr>
          <a:xfrm>
            <a:off x="1516261" y="2457868"/>
            <a:ext cx="2858572" cy="985838"/>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5"/>
          <p:cNvSpPr txBox="1">
            <a:spLocks noGrp="1"/>
          </p:cNvSpPr>
          <p:nvPr>
            <p:ph type="body" idx="6"/>
          </p:nvPr>
        </p:nvSpPr>
        <p:spPr>
          <a:xfrm>
            <a:off x="531495" y="3629860"/>
            <a:ext cx="984767" cy="985838"/>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body" idx="7"/>
          </p:nvPr>
        </p:nvSpPr>
        <p:spPr>
          <a:xfrm>
            <a:off x="1516261" y="3629860"/>
            <a:ext cx="2858572" cy="985838"/>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body" idx="8"/>
          </p:nvPr>
        </p:nvSpPr>
        <p:spPr>
          <a:xfrm>
            <a:off x="4772185" y="1285875"/>
            <a:ext cx="984767" cy="985838"/>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 name="Google Shape;26;p5"/>
          <p:cNvSpPr txBox="1">
            <a:spLocks noGrp="1"/>
          </p:cNvSpPr>
          <p:nvPr>
            <p:ph type="body" idx="9"/>
          </p:nvPr>
        </p:nvSpPr>
        <p:spPr>
          <a:xfrm>
            <a:off x="5756952" y="1285875"/>
            <a:ext cx="2858572" cy="985838"/>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 name="Google Shape;27;p5"/>
          <p:cNvSpPr txBox="1">
            <a:spLocks noGrp="1"/>
          </p:cNvSpPr>
          <p:nvPr>
            <p:ph type="body" idx="13"/>
          </p:nvPr>
        </p:nvSpPr>
        <p:spPr>
          <a:xfrm>
            <a:off x="4772185" y="2457868"/>
            <a:ext cx="984767" cy="985838"/>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 name="Google Shape;28;p5"/>
          <p:cNvSpPr txBox="1">
            <a:spLocks noGrp="1"/>
          </p:cNvSpPr>
          <p:nvPr>
            <p:ph type="body" idx="14"/>
          </p:nvPr>
        </p:nvSpPr>
        <p:spPr>
          <a:xfrm>
            <a:off x="5756952" y="2457868"/>
            <a:ext cx="2858572" cy="985838"/>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body" idx="15"/>
          </p:nvPr>
        </p:nvSpPr>
        <p:spPr>
          <a:xfrm>
            <a:off x="4772185" y="3629860"/>
            <a:ext cx="984767" cy="985838"/>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body" idx="16"/>
          </p:nvPr>
        </p:nvSpPr>
        <p:spPr>
          <a:xfrm>
            <a:off x="5756952" y="3629860"/>
            <a:ext cx="2858572" cy="985838"/>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342900" marR="0" lvl="0" indent="-171450" algn="l" rtl="0">
              <a:lnSpc>
                <a:spcPct val="90000"/>
              </a:lnSpc>
              <a:spcBef>
                <a:spcPts val="750"/>
              </a:spcBef>
              <a:spcAft>
                <a:spcPts val="0"/>
              </a:spcAft>
              <a:buSzPts val="1400"/>
              <a:buFont typeface="Arial"/>
              <a:buNone/>
              <a:defRPr sz="2100" b="0" i="0" u="none" strike="noStrike" cap="none">
                <a:latin typeface="Calibri"/>
                <a:ea typeface="Calibri"/>
                <a:cs typeface="Calibri"/>
                <a:sym typeface="Calibri"/>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23952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34" Type="http://schemas.openxmlformats.org/officeDocument/2006/relationships/theme" Target="../theme/theme2.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7"/>
            <a:ext cx="8229600" cy="857400"/>
          </a:xfrm>
          <a:prstGeom prst="rect">
            <a:avLst/>
          </a:prstGeom>
          <a:noFill/>
          <a:ln>
            <a:noFill/>
          </a:ln>
        </p:spPr>
        <p:txBody>
          <a:bodyPr spcFirstLastPara="1" wrap="square" lIns="68575" tIns="68575" rIns="68575" bIns="68575" anchor="b" anchorCtr="0"/>
          <a:lstStyle>
            <a:lvl1pPr marR="0" lvl="0" algn="l" rtl="0">
              <a:lnSpc>
                <a:spcPct val="100000"/>
              </a:lnSpc>
              <a:spcBef>
                <a:spcPts val="0"/>
              </a:spcBef>
              <a:spcAft>
                <a:spcPts val="0"/>
              </a:spcAft>
              <a:buClr>
                <a:schemeClr val="lt1"/>
              </a:buClr>
              <a:buSzPts val="1100"/>
              <a:buFont typeface="Arial"/>
              <a:buNone/>
              <a:defRPr sz="2700" b="1" i="0" u="none" strike="noStrike" cap="none">
                <a:solidFill>
                  <a:schemeClr val="lt1"/>
                </a:solidFill>
                <a:latin typeface="Arial"/>
                <a:ea typeface="Arial"/>
                <a:cs typeface="Arial"/>
                <a:sym typeface="Arial"/>
              </a:defRPr>
            </a:lvl1pPr>
            <a:lvl2pPr marR="0" lvl="1" algn="l" rtl="0">
              <a:spcBef>
                <a:spcPts val="0"/>
              </a:spcBef>
              <a:spcAft>
                <a:spcPts val="0"/>
              </a:spcAft>
              <a:buClr>
                <a:schemeClr val="lt1"/>
              </a:buClr>
              <a:buSzPts val="1100"/>
              <a:buFont typeface="Arial"/>
              <a:buNone/>
              <a:defRPr sz="2700" b="1" i="0" u="none" strike="noStrike" cap="none">
                <a:solidFill>
                  <a:schemeClr val="lt1"/>
                </a:solidFill>
              </a:defRPr>
            </a:lvl2pPr>
            <a:lvl3pPr marR="0" lvl="2" algn="l" rtl="0">
              <a:spcBef>
                <a:spcPts val="0"/>
              </a:spcBef>
              <a:spcAft>
                <a:spcPts val="0"/>
              </a:spcAft>
              <a:buClr>
                <a:schemeClr val="lt1"/>
              </a:buClr>
              <a:buSzPts val="1100"/>
              <a:buFont typeface="Arial"/>
              <a:buNone/>
              <a:defRPr sz="2700" b="1" i="0" u="none" strike="noStrike" cap="none">
                <a:solidFill>
                  <a:schemeClr val="lt1"/>
                </a:solidFill>
              </a:defRPr>
            </a:lvl3pPr>
            <a:lvl4pPr marR="0" lvl="3" algn="l" rtl="0">
              <a:spcBef>
                <a:spcPts val="0"/>
              </a:spcBef>
              <a:spcAft>
                <a:spcPts val="0"/>
              </a:spcAft>
              <a:buClr>
                <a:schemeClr val="lt1"/>
              </a:buClr>
              <a:buSzPts val="1100"/>
              <a:buFont typeface="Arial"/>
              <a:buNone/>
              <a:defRPr sz="2700" b="1" i="0" u="none" strike="noStrike" cap="none">
                <a:solidFill>
                  <a:schemeClr val="lt1"/>
                </a:solidFill>
              </a:defRPr>
            </a:lvl4pPr>
            <a:lvl5pPr marR="0" lvl="4" algn="l" rtl="0">
              <a:spcBef>
                <a:spcPts val="0"/>
              </a:spcBef>
              <a:spcAft>
                <a:spcPts val="0"/>
              </a:spcAft>
              <a:buClr>
                <a:schemeClr val="lt1"/>
              </a:buClr>
              <a:buSzPts val="1100"/>
              <a:buFont typeface="Arial"/>
              <a:buNone/>
              <a:defRPr sz="2700" b="1" i="0" u="none" strike="noStrike" cap="none">
                <a:solidFill>
                  <a:schemeClr val="lt1"/>
                </a:solidFill>
              </a:defRPr>
            </a:lvl5pPr>
            <a:lvl6pPr marR="0" lvl="5" algn="l" rtl="0">
              <a:spcBef>
                <a:spcPts val="0"/>
              </a:spcBef>
              <a:spcAft>
                <a:spcPts val="0"/>
              </a:spcAft>
              <a:buClr>
                <a:schemeClr val="lt1"/>
              </a:buClr>
              <a:buSzPts val="1100"/>
              <a:buFont typeface="Arial"/>
              <a:buNone/>
              <a:defRPr sz="2700" b="1" i="0" u="none" strike="noStrike" cap="none">
                <a:solidFill>
                  <a:schemeClr val="lt1"/>
                </a:solidFill>
              </a:defRPr>
            </a:lvl6pPr>
            <a:lvl7pPr marR="0" lvl="6" algn="l" rtl="0">
              <a:spcBef>
                <a:spcPts val="0"/>
              </a:spcBef>
              <a:spcAft>
                <a:spcPts val="0"/>
              </a:spcAft>
              <a:buClr>
                <a:schemeClr val="lt1"/>
              </a:buClr>
              <a:buSzPts val="1100"/>
              <a:buFont typeface="Arial"/>
              <a:buNone/>
              <a:defRPr sz="2700" b="1" i="0" u="none" strike="noStrike" cap="none">
                <a:solidFill>
                  <a:schemeClr val="lt1"/>
                </a:solidFill>
              </a:defRPr>
            </a:lvl7pPr>
            <a:lvl8pPr marR="0" lvl="7" algn="l" rtl="0">
              <a:spcBef>
                <a:spcPts val="0"/>
              </a:spcBef>
              <a:spcAft>
                <a:spcPts val="0"/>
              </a:spcAft>
              <a:buClr>
                <a:schemeClr val="lt1"/>
              </a:buClr>
              <a:buSzPts val="1100"/>
              <a:buFont typeface="Arial"/>
              <a:buNone/>
              <a:defRPr sz="2700" b="1" i="0" u="none" strike="noStrike" cap="none">
                <a:solidFill>
                  <a:schemeClr val="lt1"/>
                </a:solidFill>
              </a:defRPr>
            </a:lvl8pPr>
            <a:lvl9pPr marR="0" lvl="8" algn="l" rtl="0">
              <a:spcBef>
                <a:spcPts val="0"/>
              </a:spcBef>
              <a:spcAft>
                <a:spcPts val="0"/>
              </a:spcAft>
              <a:buClr>
                <a:schemeClr val="lt1"/>
              </a:buClr>
              <a:buSzPts val="1100"/>
              <a:buFont typeface="Arial"/>
              <a:buNone/>
              <a:defRPr sz="2700" b="1" i="0" u="none" strike="noStrike" cap="none">
                <a:solidFill>
                  <a:schemeClr val="lt1"/>
                </a:solidFill>
              </a:defRPr>
            </a:lvl9pPr>
          </a:lstStyle>
          <a:p>
            <a:endParaRPr/>
          </a:p>
        </p:txBody>
      </p:sp>
      <p:sp>
        <p:nvSpPr>
          <p:cNvPr id="7" name="Google Shape;7;p1"/>
          <p:cNvSpPr txBox="1">
            <a:spLocks noGrp="1"/>
          </p:cNvSpPr>
          <p:nvPr>
            <p:ph type="body" idx="1"/>
          </p:nvPr>
        </p:nvSpPr>
        <p:spPr>
          <a:xfrm>
            <a:off x="457200" y="1200150"/>
            <a:ext cx="8229600" cy="3725699"/>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500"/>
              </a:spcBef>
              <a:spcAft>
                <a:spcPts val="0"/>
              </a:spcAft>
              <a:buClr>
                <a:schemeClr val="dk1"/>
              </a:buClr>
              <a:buSzPts val="1100"/>
              <a:buFont typeface="Ubuntu"/>
              <a:buNone/>
              <a:defRPr sz="2300" b="0" i="0" u="none" strike="noStrike" cap="none">
                <a:solidFill>
                  <a:schemeClr val="dk1"/>
                </a:solidFill>
                <a:latin typeface="Ubuntu"/>
                <a:ea typeface="Ubuntu"/>
                <a:cs typeface="Ubuntu"/>
                <a:sym typeface="Ubuntu"/>
              </a:defRPr>
            </a:lvl1pPr>
            <a:lvl2pPr marL="914400" marR="0" lvl="1" indent="-228600" algn="l" rtl="0">
              <a:lnSpc>
                <a:spcPct val="100000"/>
              </a:lnSpc>
              <a:spcBef>
                <a:spcPts val="40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2pPr>
            <a:lvl3pPr marL="1371600" marR="0" lvl="2" indent="-228600" algn="l" rtl="0">
              <a:lnSpc>
                <a:spcPct val="100000"/>
              </a:lnSpc>
              <a:spcBef>
                <a:spcPts val="400"/>
              </a:spcBef>
              <a:spcAft>
                <a:spcPts val="0"/>
              </a:spcAft>
              <a:buClr>
                <a:schemeClr val="dk1"/>
              </a:buClr>
              <a:buSzPts val="1100"/>
              <a:buFont typeface="Oxygen"/>
              <a:buNone/>
              <a:defRPr sz="1800" b="0" i="0" u="none" strike="noStrike" cap="none">
                <a:solidFill>
                  <a:schemeClr val="dk1"/>
                </a:solidFill>
                <a:latin typeface="Oxygen"/>
                <a:ea typeface="Oxygen"/>
                <a:cs typeface="Oxygen"/>
                <a:sym typeface="Oxygen"/>
              </a:defRPr>
            </a:lvl3pPr>
            <a:lvl4pPr marL="1828800" marR="0" lvl="3" indent="-228600" algn="l" rtl="0">
              <a:lnSpc>
                <a:spcPct val="100000"/>
              </a:lnSpc>
              <a:spcBef>
                <a:spcPts val="30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30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30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30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30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556790" y="4749849"/>
            <a:ext cx="548699" cy="393600"/>
          </a:xfrm>
          <a:prstGeom prst="rect">
            <a:avLst/>
          </a:prstGeom>
          <a:noFill/>
          <a:ln>
            <a:noFill/>
          </a:ln>
        </p:spPr>
        <p:txBody>
          <a:bodyPr spcFirstLastPara="1" wrap="square" lIns="68575" tIns="68575" rIns="68575" bIns="68575" anchor="ctr" anchorCtr="0">
            <a:noAutofit/>
          </a:bodyPr>
          <a:lstStyle>
            <a:lvl1pPr marL="0" marR="0" lvl="0" indent="0" algn="r" rtl="0">
              <a:lnSpc>
                <a:spcPct val="100000"/>
              </a:lnSpc>
              <a:spcBef>
                <a:spcPts val="0"/>
              </a:spcBef>
              <a:spcAft>
                <a:spcPts val="0"/>
              </a:spcAft>
              <a:buClr>
                <a:srgbClr val="2388DB"/>
              </a:buClr>
              <a:buSzPts val="325"/>
              <a:buFont typeface="Arial"/>
              <a:buNone/>
              <a:defRPr sz="1300" b="0" i="0" u="none" strike="noStrike" cap="none">
                <a:solidFill>
                  <a:srgbClr val="2388DB"/>
                </a:solidFill>
                <a:latin typeface="Arial"/>
                <a:ea typeface="Arial"/>
                <a:cs typeface="Arial"/>
                <a:sym typeface="Arial"/>
              </a:defRPr>
            </a:lvl1pPr>
            <a:lvl2pPr marL="0" marR="0" lvl="1" indent="0" algn="r" rtl="0">
              <a:lnSpc>
                <a:spcPct val="100000"/>
              </a:lnSpc>
              <a:spcBef>
                <a:spcPts val="0"/>
              </a:spcBef>
              <a:spcAft>
                <a:spcPts val="0"/>
              </a:spcAft>
              <a:buClr>
                <a:srgbClr val="2388DB"/>
              </a:buClr>
              <a:buSzPts val="325"/>
              <a:buFont typeface="Arial"/>
              <a:buNone/>
              <a:defRPr sz="1300" b="0" i="0" u="none" strike="noStrike" cap="none">
                <a:solidFill>
                  <a:srgbClr val="2388DB"/>
                </a:solidFill>
                <a:latin typeface="Arial"/>
                <a:ea typeface="Arial"/>
                <a:cs typeface="Arial"/>
                <a:sym typeface="Arial"/>
              </a:defRPr>
            </a:lvl2pPr>
            <a:lvl3pPr marL="0" marR="0" lvl="2" indent="0" algn="r" rtl="0">
              <a:lnSpc>
                <a:spcPct val="100000"/>
              </a:lnSpc>
              <a:spcBef>
                <a:spcPts val="0"/>
              </a:spcBef>
              <a:spcAft>
                <a:spcPts val="0"/>
              </a:spcAft>
              <a:buClr>
                <a:srgbClr val="2388DB"/>
              </a:buClr>
              <a:buSzPts val="325"/>
              <a:buFont typeface="Arial"/>
              <a:buNone/>
              <a:defRPr sz="1300" b="0" i="0" u="none" strike="noStrike" cap="none">
                <a:solidFill>
                  <a:srgbClr val="2388DB"/>
                </a:solidFill>
                <a:latin typeface="Arial"/>
                <a:ea typeface="Arial"/>
                <a:cs typeface="Arial"/>
                <a:sym typeface="Arial"/>
              </a:defRPr>
            </a:lvl3pPr>
            <a:lvl4pPr marL="0" marR="0" lvl="3" indent="0" algn="r" rtl="0">
              <a:lnSpc>
                <a:spcPct val="100000"/>
              </a:lnSpc>
              <a:spcBef>
                <a:spcPts val="0"/>
              </a:spcBef>
              <a:spcAft>
                <a:spcPts val="0"/>
              </a:spcAft>
              <a:buClr>
                <a:srgbClr val="2388DB"/>
              </a:buClr>
              <a:buSzPts val="325"/>
              <a:buFont typeface="Arial"/>
              <a:buNone/>
              <a:defRPr sz="1300" b="0" i="0" u="none" strike="noStrike" cap="none">
                <a:solidFill>
                  <a:srgbClr val="2388DB"/>
                </a:solidFill>
                <a:latin typeface="Arial"/>
                <a:ea typeface="Arial"/>
                <a:cs typeface="Arial"/>
                <a:sym typeface="Arial"/>
              </a:defRPr>
            </a:lvl4pPr>
            <a:lvl5pPr marL="0" marR="0" lvl="4" indent="0" algn="r" rtl="0">
              <a:lnSpc>
                <a:spcPct val="100000"/>
              </a:lnSpc>
              <a:spcBef>
                <a:spcPts val="0"/>
              </a:spcBef>
              <a:spcAft>
                <a:spcPts val="0"/>
              </a:spcAft>
              <a:buClr>
                <a:srgbClr val="2388DB"/>
              </a:buClr>
              <a:buSzPts val="325"/>
              <a:buFont typeface="Arial"/>
              <a:buNone/>
              <a:defRPr sz="1300" b="0" i="0" u="none" strike="noStrike" cap="none">
                <a:solidFill>
                  <a:srgbClr val="2388DB"/>
                </a:solidFill>
                <a:latin typeface="Arial"/>
                <a:ea typeface="Arial"/>
                <a:cs typeface="Arial"/>
                <a:sym typeface="Arial"/>
              </a:defRPr>
            </a:lvl5pPr>
            <a:lvl6pPr marL="0" marR="0" lvl="5" indent="0" algn="r" rtl="0">
              <a:lnSpc>
                <a:spcPct val="100000"/>
              </a:lnSpc>
              <a:spcBef>
                <a:spcPts val="0"/>
              </a:spcBef>
              <a:spcAft>
                <a:spcPts val="0"/>
              </a:spcAft>
              <a:buClr>
                <a:srgbClr val="2388DB"/>
              </a:buClr>
              <a:buSzPts val="325"/>
              <a:buFont typeface="Arial"/>
              <a:buNone/>
              <a:defRPr sz="1300" b="0" i="0" u="none" strike="noStrike" cap="none">
                <a:solidFill>
                  <a:srgbClr val="2388DB"/>
                </a:solidFill>
                <a:latin typeface="Arial"/>
                <a:ea typeface="Arial"/>
                <a:cs typeface="Arial"/>
                <a:sym typeface="Arial"/>
              </a:defRPr>
            </a:lvl6pPr>
            <a:lvl7pPr marL="0" marR="0" lvl="6" indent="0" algn="r" rtl="0">
              <a:lnSpc>
                <a:spcPct val="100000"/>
              </a:lnSpc>
              <a:spcBef>
                <a:spcPts val="0"/>
              </a:spcBef>
              <a:spcAft>
                <a:spcPts val="0"/>
              </a:spcAft>
              <a:buClr>
                <a:srgbClr val="2388DB"/>
              </a:buClr>
              <a:buSzPts val="325"/>
              <a:buFont typeface="Arial"/>
              <a:buNone/>
              <a:defRPr sz="1300" b="0" i="0" u="none" strike="noStrike" cap="none">
                <a:solidFill>
                  <a:srgbClr val="2388DB"/>
                </a:solidFill>
                <a:latin typeface="Arial"/>
                <a:ea typeface="Arial"/>
                <a:cs typeface="Arial"/>
                <a:sym typeface="Arial"/>
              </a:defRPr>
            </a:lvl7pPr>
            <a:lvl8pPr marL="0" marR="0" lvl="7" indent="0" algn="r" rtl="0">
              <a:lnSpc>
                <a:spcPct val="100000"/>
              </a:lnSpc>
              <a:spcBef>
                <a:spcPts val="0"/>
              </a:spcBef>
              <a:spcAft>
                <a:spcPts val="0"/>
              </a:spcAft>
              <a:buClr>
                <a:srgbClr val="2388DB"/>
              </a:buClr>
              <a:buSzPts val="325"/>
              <a:buFont typeface="Arial"/>
              <a:buNone/>
              <a:defRPr sz="1300" b="0" i="0" u="none" strike="noStrike" cap="none">
                <a:solidFill>
                  <a:srgbClr val="2388DB"/>
                </a:solidFill>
                <a:latin typeface="Arial"/>
                <a:ea typeface="Arial"/>
                <a:cs typeface="Arial"/>
                <a:sym typeface="Arial"/>
              </a:defRPr>
            </a:lvl8pPr>
            <a:lvl9pPr marL="0" marR="0" lvl="8" indent="0" algn="r" rtl="0">
              <a:lnSpc>
                <a:spcPct val="100000"/>
              </a:lnSpc>
              <a:spcBef>
                <a:spcPts val="0"/>
              </a:spcBef>
              <a:spcAft>
                <a:spcPts val="0"/>
              </a:spcAft>
              <a:buClr>
                <a:srgbClr val="2388DB"/>
              </a:buClr>
              <a:buSzPts val="325"/>
              <a:buFont typeface="Arial"/>
              <a:buNone/>
              <a:defRPr sz="1300" b="0" i="0" u="none" strike="noStrike" cap="none">
                <a:solidFill>
                  <a:srgbClr val="2388D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35">
            <a:alphaModFix/>
          </a:blip>
          <a:srcRect/>
          <a:stretch/>
        </p:blipFill>
        <p:spPr>
          <a:xfrm>
            <a:off x="8179583" y="166566"/>
            <a:ext cx="824663" cy="369216"/>
          </a:xfrm>
          <a:prstGeom prst="rect">
            <a:avLst/>
          </a:prstGeom>
          <a:noFill/>
          <a:ln>
            <a:noFill/>
          </a:ln>
        </p:spPr>
      </p:pic>
    </p:spTree>
    <p:extLst>
      <p:ext uri="{BB962C8B-B14F-4D97-AF65-F5344CB8AC3E}">
        <p14:creationId xmlns:p14="http://schemas.microsoft.com/office/powerpoint/2010/main" val="57873473"/>
      </p:ext>
    </p:extLst>
  </p:cSld>
  <p:clrMap bg1="lt1" tx1="dk1" bg2="dk2" tx2="lt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microsoft.com/office/2007/relationships/hdphoto" Target="../media/hdphoto2.wdp"/><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colorTemperature colorTemp="7000"/>
                    </a14:imgEffect>
                    <a14:imgEffect>
                      <a14:saturation sat="80000"/>
                    </a14:imgEffect>
                  </a14:imgLayer>
                </a14:imgProps>
              </a:ext>
            </a:extLst>
          </a:blip>
          <a:srcRect/>
          <a:stretch>
            <a:fillRect t="-6000" b="-6000"/>
          </a:stretch>
        </a:blipFill>
        <a:effectLst/>
      </p:bgPr>
    </p:bg>
    <p:spTree>
      <p:nvGrpSpPr>
        <p:cNvPr id="1" name="Shape 114"/>
        <p:cNvGrpSpPr/>
        <p:nvPr/>
      </p:nvGrpSpPr>
      <p:grpSpPr>
        <a:xfrm>
          <a:off x="0" y="0"/>
          <a:ext cx="0" cy="0"/>
          <a:chOff x="0" y="0"/>
          <a:chExt cx="0" cy="0"/>
        </a:xfrm>
      </p:grpSpPr>
      <p:pic>
        <p:nvPicPr>
          <p:cNvPr id="4" name="Shape 762">
            <a:extLst>
              <a:ext uri="{FF2B5EF4-FFF2-40B4-BE49-F238E27FC236}">
                <a16:creationId xmlns:a16="http://schemas.microsoft.com/office/drawing/2014/main" id="{109EE586-2496-43F4-A451-98E7D2A06C75}"/>
              </a:ext>
            </a:extLst>
          </p:cNvPr>
          <p:cNvPicPr preferRelativeResize="0"/>
          <p:nvPr/>
        </p:nvPicPr>
        <p:blipFill rotWithShape="1">
          <a:blip r:embed="rId5">
            <a:alphaModFix/>
          </a:blip>
          <a:srcRect/>
          <a:stretch/>
        </p:blipFill>
        <p:spPr>
          <a:xfrm>
            <a:off x="-336196" y="0"/>
            <a:ext cx="3207874" cy="1334889"/>
          </a:xfrm>
          <a:prstGeom prst="rect">
            <a:avLst/>
          </a:prstGeom>
          <a:noFill/>
          <a:ln>
            <a:noFill/>
          </a:ln>
        </p:spPr>
      </p:pic>
      <p:sp>
        <p:nvSpPr>
          <p:cNvPr id="7" name="Text Placeholder 15">
            <a:extLst>
              <a:ext uri="{FF2B5EF4-FFF2-40B4-BE49-F238E27FC236}">
                <a16:creationId xmlns:a16="http://schemas.microsoft.com/office/drawing/2014/main" id="{D8192EA9-6113-4BA4-AFCA-06C59610CC9F}"/>
              </a:ext>
            </a:extLst>
          </p:cNvPr>
          <p:cNvSpPr txBox="1">
            <a:spLocks/>
          </p:cNvSpPr>
          <p:nvPr/>
        </p:nvSpPr>
        <p:spPr>
          <a:xfrm>
            <a:off x="5777532" y="2437403"/>
            <a:ext cx="3591193" cy="633250"/>
          </a:xfrm>
          <a:prstGeom prst="rect">
            <a:avLst/>
          </a:prstGeom>
        </p:spPr>
        <p:txBody>
          <a:bodyPr wrap="square"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800" b="0" i="0" u="none" strike="noStrike" kern="1200" cap="none" spc="-113" normalizeH="0" baseline="0" noProof="0" dirty="0">
                <a:ln>
                  <a:noFill/>
                </a:ln>
                <a:solidFill>
                  <a:srgbClr val="FFFFFF"/>
                </a:solidFill>
                <a:effectLst/>
                <a:uLnTx/>
                <a:uFillTx/>
                <a:latin typeface="Poppins" panose="020B0604020202020204" charset="0"/>
                <a:cs typeface="Poppins" panose="020B0604020202020204" charset="0"/>
              </a:rPr>
              <a:t>Recap session</a:t>
            </a:r>
          </a:p>
        </p:txBody>
      </p:sp>
      <p:sp>
        <p:nvSpPr>
          <p:cNvPr id="9" name="Rectangle 8">
            <a:extLst>
              <a:ext uri="{FF2B5EF4-FFF2-40B4-BE49-F238E27FC236}">
                <a16:creationId xmlns:a16="http://schemas.microsoft.com/office/drawing/2014/main" id="{A293060B-153E-47B5-8C6B-BD6909E5593F}"/>
              </a:ext>
            </a:extLst>
          </p:cNvPr>
          <p:cNvSpPr/>
          <p:nvPr/>
        </p:nvSpPr>
        <p:spPr>
          <a:xfrm flipV="1">
            <a:off x="5893770" y="3010647"/>
            <a:ext cx="3250231" cy="91440"/>
          </a:xfrm>
          <a:prstGeom prst="rect">
            <a:avLst/>
          </a:prstGeom>
          <a:solidFill>
            <a:srgbClr val="E74C2D"/>
          </a:solidFill>
          <a:ln w="635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Poppins" panose="020B0604020202020204" charset="0"/>
              <a:cs typeface="Poppins" panose="020B0604020202020204" charset="0"/>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grpSp>
        <p:nvGrpSpPr>
          <p:cNvPr id="68" name="Group 67">
            <a:extLst>
              <a:ext uri="{FF2B5EF4-FFF2-40B4-BE49-F238E27FC236}">
                <a16:creationId xmlns:a16="http://schemas.microsoft.com/office/drawing/2014/main" id="{AC2973DB-2035-4925-883F-974089D980B3}"/>
              </a:ext>
            </a:extLst>
          </p:cNvPr>
          <p:cNvGrpSpPr/>
          <p:nvPr/>
        </p:nvGrpSpPr>
        <p:grpSpPr>
          <a:xfrm>
            <a:off x="508296" y="928768"/>
            <a:ext cx="4112220" cy="4086816"/>
            <a:chOff x="1432368" y="1566471"/>
            <a:chExt cx="2515509" cy="4086816"/>
          </a:xfrm>
        </p:grpSpPr>
        <p:sp>
          <p:nvSpPr>
            <p:cNvPr id="69" name="Freeform 5">
              <a:extLst>
                <a:ext uri="{FF2B5EF4-FFF2-40B4-BE49-F238E27FC236}">
                  <a16:creationId xmlns:a16="http://schemas.microsoft.com/office/drawing/2014/main" id="{88242C40-7409-4846-9F3E-D08973DFF7B6}"/>
                </a:ext>
              </a:extLst>
            </p:cNvPr>
            <p:cNvSpPr>
              <a:spLocks/>
            </p:cNvSpPr>
            <p:nvPr/>
          </p:nvSpPr>
          <p:spPr bwMode="auto">
            <a:xfrm>
              <a:off x="2439572" y="1566471"/>
              <a:ext cx="456025" cy="409345"/>
            </a:xfrm>
            <a:custGeom>
              <a:avLst/>
              <a:gdLst>
                <a:gd name="T0" fmla="*/ 254 w 254"/>
                <a:gd name="T1" fmla="*/ 64 h 228"/>
                <a:gd name="T2" fmla="*/ 7 w 254"/>
                <a:gd name="T3" fmla="*/ 0 h 228"/>
                <a:gd name="T4" fmla="*/ 0 w 254"/>
                <a:gd name="T5" fmla="*/ 228 h 228"/>
                <a:gd name="T6" fmla="*/ 254 w 254"/>
                <a:gd name="T7" fmla="*/ 64 h 228"/>
              </a:gdLst>
              <a:ahLst/>
              <a:cxnLst>
                <a:cxn ang="0">
                  <a:pos x="T0" y="T1"/>
                </a:cxn>
                <a:cxn ang="0">
                  <a:pos x="T2" y="T3"/>
                </a:cxn>
                <a:cxn ang="0">
                  <a:pos x="T4" y="T5"/>
                </a:cxn>
                <a:cxn ang="0">
                  <a:pos x="T6" y="T7"/>
                </a:cxn>
              </a:cxnLst>
              <a:rect l="0" t="0" r="r" b="b"/>
              <a:pathLst>
                <a:path w="254" h="228">
                  <a:moveTo>
                    <a:pt x="254" y="64"/>
                  </a:moveTo>
                  <a:lnTo>
                    <a:pt x="7" y="0"/>
                  </a:lnTo>
                  <a:lnTo>
                    <a:pt x="0" y="228"/>
                  </a:lnTo>
                  <a:lnTo>
                    <a:pt x="254" y="64"/>
                  </a:lnTo>
                  <a:close/>
                </a:path>
              </a:pathLst>
            </a:custGeom>
            <a:solidFill>
              <a:srgbClr val="2372B2">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0" name="Freeform 6">
              <a:extLst>
                <a:ext uri="{FF2B5EF4-FFF2-40B4-BE49-F238E27FC236}">
                  <a16:creationId xmlns:a16="http://schemas.microsoft.com/office/drawing/2014/main" id="{48697A93-B945-49D4-9563-B50948DF44AC}"/>
                </a:ext>
              </a:extLst>
            </p:cNvPr>
            <p:cNvSpPr>
              <a:spLocks/>
            </p:cNvSpPr>
            <p:nvPr/>
          </p:nvSpPr>
          <p:spPr bwMode="auto">
            <a:xfrm>
              <a:off x="1924300" y="1681375"/>
              <a:ext cx="971297" cy="369847"/>
            </a:xfrm>
            <a:custGeom>
              <a:avLst/>
              <a:gdLst>
                <a:gd name="T0" fmla="*/ 534 w 541"/>
                <a:gd name="T1" fmla="*/ 206 h 206"/>
                <a:gd name="T2" fmla="*/ 541 w 541"/>
                <a:gd name="T3" fmla="*/ 0 h 206"/>
                <a:gd name="T4" fmla="*/ 0 w 541"/>
                <a:gd name="T5" fmla="*/ 171 h 206"/>
                <a:gd name="T6" fmla="*/ 534 w 541"/>
                <a:gd name="T7" fmla="*/ 206 h 206"/>
              </a:gdLst>
              <a:ahLst/>
              <a:cxnLst>
                <a:cxn ang="0">
                  <a:pos x="T0" y="T1"/>
                </a:cxn>
                <a:cxn ang="0">
                  <a:pos x="T2" y="T3"/>
                </a:cxn>
                <a:cxn ang="0">
                  <a:pos x="T4" y="T5"/>
                </a:cxn>
                <a:cxn ang="0">
                  <a:pos x="T6" y="T7"/>
                </a:cxn>
              </a:cxnLst>
              <a:rect l="0" t="0" r="r" b="b"/>
              <a:pathLst>
                <a:path w="541" h="206">
                  <a:moveTo>
                    <a:pt x="534" y="206"/>
                  </a:moveTo>
                  <a:lnTo>
                    <a:pt x="541" y="0"/>
                  </a:lnTo>
                  <a:lnTo>
                    <a:pt x="0" y="171"/>
                  </a:lnTo>
                  <a:lnTo>
                    <a:pt x="534" y="206"/>
                  </a:lnTo>
                  <a:close/>
                </a:path>
              </a:pathLst>
            </a:custGeom>
            <a:solidFill>
              <a:srgbClr val="2372B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1" name="Freeform 6">
              <a:extLst>
                <a:ext uri="{FF2B5EF4-FFF2-40B4-BE49-F238E27FC236}">
                  <a16:creationId xmlns:a16="http://schemas.microsoft.com/office/drawing/2014/main" id="{047CD2EF-F904-4EE9-9294-6F72DEEC2ADD}"/>
                </a:ext>
              </a:extLst>
            </p:cNvPr>
            <p:cNvSpPr>
              <a:spLocks/>
            </p:cNvSpPr>
            <p:nvPr/>
          </p:nvSpPr>
          <p:spPr bwMode="auto">
            <a:xfrm>
              <a:off x="1937500" y="1962015"/>
              <a:ext cx="958767" cy="89207"/>
            </a:xfrm>
            <a:custGeom>
              <a:avLst/>
              <a:gdLst>
                <a:gd name="T0" fmla="*/ 534 w 541"/>
                <a:gd name="T1" fmla="*/ 206 h 206"/>
                <a:gd name="T2" fmla="*/ 541 w 541"/>
                <a:gd name="T3" fmla="*/ 0 h 206"/>
                <a:gd name="T4" fmla="*/ 0 w 541"/>
                <a:gd name="T5" fmla="*/ 171 h 206"/>
                <a:gd name="T6" fmla="*/ 534 w 541"/>
                <a:gd name="T7" fmla="*/ 206 h 206"/>
                <a:gd name="connsiteX0" fmla="*/ 9871 w 10000"/>
                <a:gd name="connsiteY0" fmla="*/ 2412 h 2412"/>
                <a:gd name="connsiteX1" fmla="*/ 10000 w 10000"/>
                <a:gd name="connsiteY1" fmla="*/ 0 h 2412"/>
                <a:gd name="connsiteX2" fmla="*/ 0 w 10000"/>
                <a:gd name="connsiteY2" fmla="*/ 713 h 2412"/>
                <a:gd name="connsiteX3" fmla="*/ 9871 w 10000"/>
                <a:gd name="connsiteY3" fmla="*/ 2412 h 2412"/>
                <a:gd name="connsiteX0" fmla="*/ 9871 w 9871"/>
                <a:gd name="connsiteY0" fmla="*/ 10000 h 10000"/>
                <a:gd name="connsiteX1" fmla="*/ 9720 w 9871"/>
                <a:gd name="connsiteY1" fmla="*/ 0 h 10000"/>
                <a:gd name="connsiteX2" fmla="*/ 0 w 9871"/>
                <a:gd name="connsiteY2" fmla="*/ 2956 h 10000"/>
                <a:gd name="connsiteX3" fmla="*/ 9871 w 9871"/>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871" h="10000">
                  <a:moveTo>
                    <a:pt x="9871" y="10000"/>
                  </a:moveTo>
                  <a:cubicBezTo>
                    <a:pt x="9821" y="6667"/>
                    <a:pt x="9770" y="3333"/>
                    <a:pt x="9720" y="0"/>
                  </a:cubicBezTo>
                  <a:lnTo>
                    <a:pt x="0" y="2956"/>
                  </a:lnTo>
                  <a:lnTo>
                    <a:pt x="9871" y="1000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2" name="Freeform 7">
              <a:extLst>
                <a:ext uri="{FF2B5EF4-FFF2-40B4-BE49-F238E27FC236}">
                  <a16:creationId xmlns:a16="http://schemas.microsoft.com/office/drawing/2014/main" id="{D5B65A11-83F8-429F-BCFE-9FB300E65217}"/>
                </a:ext>
              </a:extLst>
            </p:cNvPr>
            <p:cNvSpPr>
              <a:spLocks/>
            </p:cNvSpPr>
            <p:nvPr/>
          </p:nvSpPr>
          <p:spPr bwMode="auto">
            <a:xfrm>
              <a:off x="1872234" y="1988384"/>
              <a:ext cx="1547612" cy="578110"/>
            </a:xfrm>
            <a:custGeom>
              <a:avLst/>
              <a:gdLst>
                <a:gd name="T0" fmla="*/ 862 w 862"/>
                <a:gd name="T1" fmla="*/ 322 h 322"/>
                <a:gd name="T2" fmla="*/ 851 w 862"/>
                <a:gd name="T3" fmla="*/ 35 h 322"/>
                <a:gd name="T4" fmla="*/ 29 w 862"/>
                <a:gd name="T5" fmla="*/ 0 h 322"/>
                <a:gd name="T6" fmla="*/ 0 w 862"/>
                <a:gd name="T7" fmla="*/ 258 h 322"/>
                <a:gd name="T8" fmla="*/ 862 w 862"/>
                <a:gd name="T9" fmla="*/ 322 h 322"/>
              </a:gdLst>
              <a:ahLst/>
              <a:cxnLst>
                <a:cxn ang="0">
                  <a:pos x="T0" y="T1"/>
                </a:cxn>
                <a:cxn ang="0">
                  <a:pos x="T2" y="T3"/>
                </a:cxn>
                <a:cxn ang="0">
                  <a:pos x="T4" y="T5"/>
                </a:cxn>
                <a:cxn ang="0">
                  <a:pos x="T6" y="T7"/>
                </a:cxn>
                <a:cxn ang="0">
                  <a:pos x="T8" y="T9"/>
                </a:cxn>
              </a:cxnLst>
              <a:rect l="0" t="0" r="r" b="b"/>
              <a:pathLst>
                <a:path w="862" h="322">
                  <a:moveTo>
                    <a:pt x="862" y="322"/>
                  </a:moveTo>
                  <a:lnTo>
                    <a:pt x="851" y="35"/>
                  </a:lnTo>
                  <a:lnTo>
                    <a:pt x="29" y="0"/>
                  </a:lnTo>
                  <a:lnTo>
                    <a:pt x="0" y="258"/>
                  </a:lnTo>
                  <a:lnTo>
                    <a:pt x="862" y="322"/>
                  </a:lnTo>
                  <a:close/>
                </a:path>
              </a:pathLst>
            </a:custGeom>
            <a:solidFill>
              <a:srgbClr val="2372B2">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3" name="Freeform 8">
              <a:extLst>
                <a:ext uri="{FF2B5EF4-FFF2-40B4-BE49-F238E27FC236}">
                  <a16:creationId xmlns:a16="http://schemas.microsoft.com/office/drawing/2014/main" id="{7ED352A6-A93D-4122-9B64-39236A6284CF}"/>
                </a:ext>
              </a:extLst>
            </p:cNvPr>
            <p:cNvSpPr>
              <a:spLocks/>
            </p:cNvSpPr>
            <p:nvPr/>
          </p:nvSpPr>
          <p:spPr bwMode="auto">
            <a:xfrm>
              <a:off x="1432368" y="2051222"/>
              <a:ext cx="1992864" cy="630176"/>
            </a:xfrm>
            <a:custGeom>
              <a:avLst/>
              <a:gdLst>
                <a:gd name="T0" fmla="*/ 0 w 1110"/>
                <a:gd name="T1" fmla="*/ 109 h 351"/>
                <a:gd name="T2" fmla="*/ 1096 w 1110"/>
                <a:gd name="T3" fmla="*/ 0 h 351"/>
                <a:gd name="T4" fmla="*/ 1110 w 1110"/>
                <a:gd name="T5" fmla="*/ 351 h 351"/>
                <a:gd name="T6" fmla="*/ 0 w 1110"/>
                <a:gd name="T7" fmla="*/ 109 h 351"/>
              </a:gdLst>
              <a:ahLst/>
              <a:cxnLst>
                <a:cxn ang="0">
                  <a:pos x="T0" y="T1"/>
                </a:cxn>
                <a:cxn ang="0">
                  <a:pos x="T2" y="T3"/>
                </a:cxn>
                <a:cxn ang="0">
                  <a:pos x="T4" y="T5"/>
                </a:cxn>
                <a:cxn ang="0">
                  <a:pos x="T6" y="T7"/>
                </a:cxn>
              </a:cxnLst>
              <a:rect l="0" t="0" r="r" b="b"/>
              <a:pathLst>
                <a:path w="1110" h="351">
                  <a:moveTo>
                    <a:pt x="0" y="109"/>
                  </a:moveTo>
                  <a:lnTo>
                    <a:pt x="1096" y="0"/>
                  </a:lnTo>
                  <a:lnTo>
                    <a:pt x="1110" y="351"/>
                  </a:lnTo>
                  <a:lnTo>
                    <a:pt x="0" y="109"/>
                  </a:lnTo>
                  <a:close/>
                </a:path>
              </a:pathLst>
            </a:custGeom>
            <a:solidFill>
              <a:srgbClr val="2372B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4" name="Freeform 9">
              <a:extLst>
                <a:ext uri="{FF2B5EF4-FFF2-40B4-BE49-F238E27FC236}">
                  <a16:creationId xmlns:a16="http://schemas.microsoft.com/office/drawing/2014/main" id="{EAF964DE-93F7-48D7-B2CD-4E2FD7D99015}"/>
                </a:ext>
              </a:extLst>
            </p:cNvPr>
            <p:cNvSpPr>
              <a:spLocks/>
            </p:cNvSpPr>
            <p:nvPr/>
          </p:nvSpPr>
          <p:spPr bwMode="auto">
            <a:xfrm>
              <a:off x="2929709" y="4780190"/>
              <a:ext cx="576315" cy="543998"/>
            </a:xfrm>
            <a:custGeom>
              <a:avLst/>
              <a:gdLst>
                <a:gd name="T0" fmla="*/ 321 w 321"/>
                <a:gd name="T1" fmla="*/ 121 h 303"/>
                <a:gd name="T2" fmla="*/ 0 w 321"/>
                <a:gd name="T3" fmla="*/ 303 h 303"/>
                <a:gd name="T4" fmla="*/ 12 w 321"/>
                <a:gd name="T5" fmla="*/ 0 h 303"/>
                <a:gd name="T6" fmla="*/ 321 w 321"/>
                <a:gd name="T7" fmla="*/ 121 h 303"/>
              </a:gdLst>
              <a:ahLst/>
              <a:cxnLst>
                <a:cxn ang="0">
                  <a:pos x="T0" y="T1"/>
                </a:cxn>
                <a:cxn ang="0">
                  <a:pos x="T2" y="T3"/>
                </a:cxn>
                <a:cxn ang="0">
                  <a:pos x="T4" y="T5"/>
                </a:cxn>
                <a:cxn ang="0">
                  <a:pos x="T6" y="T7"/>
                </a:cxn>
              </a:cxnLst>
              <a:rect l="0" t="0" r="r" b="b"/>
              <a:pathLst>
                <a:path w="321" h="303">
                  <a:moveTo>
                    <a:pt x="321" y="121"/>
                  </a:moveTo>
                  <a:lnTo>
                    <a:pt x="0" y="303"/>
                  </a:lnTo>
                  <a:lnTo>
                    <a:pt x="12" y="0"/>
                  </a:lnTo>
                  <a:lnTo>
                    <a:pt x="321" y="121"/>
                  </a:lnTo>
                  <a:close/>
                </a:path>
              </a:pathLst>
            </a:custGeom>
            <a:solidFill>
              <a:srgbClr val="2372B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5" name="Freeform 8">
              <a:extLst>
                <a:ext uri="{FF2B5EF4-FFF2-40B4-BE49-F238E27FC236}">
                  <a16:creationId xmlns:a16="http://schemas.microsoft.com/office/drawing/2014/main" id="{0DAD74B3-9EC1-4874-B53E-CBC064305151}"/>
                </a:ext>
              </a:extLst>
            </p:cNvPr>
            <p:cNvSpPr>
              <a:spLocks/>
            </p:cNvSpPr>
            <p:nvPr/>
          </p:nvSpPr>
          <p:spPr bwMode="auto">
            <a:xfrm>
              <a:off x="1450938" y="2246891"/>
              <a:ext cx="1963436" cy="389535"/>
            </a:xfrm>
            <a:custGeom>
              <a:avLst/>
              <a:gdLst>
                <a:gd name="T0" fmla="*/ 0 w 1110"/>
                <a:gd name="T1" fmla="*/ 109 h 351"/>
                <a:gd name="T2" fmla="*/ 1096 w 1110"/>
                <a:gd name="T3" fmla="*/ 0 h 351"/>
                <a:gd name="T4" fmla="*/ 1110 w 1110"/>
                <a:gd name="T5" fmla="*/ 351 h 351"/>
                <a:gd name="T6" fmla="*/ 0 w 1110"/>
                <a:gd name="T7" fmla="*/ 109 h 351"/>
                <a:gd name="connsiteX0" fmla="*/ 0 w 10062"/>
                <a:gd name="connsiteY0" fmla="*/ 0 h 6895"/>
                <a:gd name="connsiteX1" fmla="*/ 10062 w 10062"/>
                <a:gd name="connsiteY1" fmla="*/ 1652 h 6895"/>
                <a:gd name="connsiteX2" fmla="*/ 10000 w 10062"/>
                <a:gd name="connsiteY2" fmla="*/ 6895 h 6895"/>
                <a:gd name="connsiteX3" fmla="*/ 0 w 10062"/>
                <a:gd name="connsiteY3" fmla="*/ 0 h 6895"/>
                <a:gd name="connsiteX0" fmla="*/ 0 w 10053"/>
                <a:gd name="connsiteY0" fmla="*/ 0 h 8965"/>
                <a:gd name="connsiteX1" fmla="*/ 10000 w 10053"/>
                <a:gd name="connsiteY1" fmla="*/ 2396 h 8965"/>
                <a:gd name="connsiteX2" fmla="*/ 10050 w 10053"/>
                <a:gd name="connsiteY2" fmla="*/ 8965 h 8965"/>
                <a:gd name="connsiteX3" fmla="*/ 0 w 10053"/>
                <a:gd name="connsiteY3" fmla="*/ 0 h 8965"/>
                <a:gd name="connsiteX0" fmla="*/ 0 w 9740"/>
                <a:gd name="connsiteY0" fmla="*/ 0 h 10000"/>
                <a:gd name="connsiteX1" fmla="*/ 9687 w 9740"/>
                <a:gd name="connsiteY1" fmla="*/ 2673 h 10000"/>
                <a:gd name="connsiteX2" fmla="*/ 9737 w 9740"/>
                <a:gd name="connsiteY2" fmla="*/ 10000 h 10000"/>
                <a:gd name="connsiteX3" fmla="*/ 0 w 9740"/>
                <a:gd name="connsiteY3" fmla="*/ 0 h 10000"/>
              </a:gdLst>
              <a:ahLst/>
              <a:cxnLst>
                <a:cxn ang="0">
                  <a:pos x="connsiteX0" y="connsiteY0"/>
                </a:cxn>
                <a:cxn ang="0">
                  <a:pos x="connsiteX1" y="connsiteY1"/>
                </a:cxn>
                <a:cxn ang="0">
                  <a:pos x="connsiteX2" y="connsiteY2"/>
                </a:cxn>
                <a:cxn ang="0">
                  <a:pos x="connsiteX3" y="connsiteY3"/>
                </a:cxn>
              </a:cxnLst>
              <a:rect l="l" t="t" r="r" b="b"/>
              <a:pathLst>
                <a:path w="9740" h="10000">
                  <a:moveTo>
                    <a:pt x="0" y="0"/>
                  </a:moveTo>
                  <a:lnTo>
                    <a:pt x="9687" y="2673"/>
                  </a:lnTo>
                  <a:cubicBezTo>
                    <a:pt x="9666" y="5500"/>
                    <a:pt x="9758" y="7172"/>
                    <a:pt x="9737" y="10000"/>
                  </a:cubicBezTo>
                  <a:lnTo>
                    <a:pt x="0" y="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6" name="Freeform 10">
              <a:extLst>
                <a:ext uri="{FF2B5EF4-FFF2-40B4-BE49-F238E27FC236}">
                  <a16:creationId xmlns:a16="http://schemas.microsoft.com/office/drawing/2014/main" id="{EEFC5FA4-377C-4A6E-B832-4E02E261B4CA}"/>
                </a:ext>
              </a:extLst>
            </p:cNvPr>
            <p:cNvSpPr>
              <a:spLocks/>
            </p:cNvSpPr>
            <p:nvPr/>
          </p:nvSpPr>
          <p:spPr bwMode="auto">
            <a:xfrm>
              <a:off x="1432368" y="2246918"/>
              <a:ext cx="2411186" cy="2772057"/>
            </a:xfrm>
            <a:custGeom>
              <a:avLst/>
              <a:gdLst>
                <a:gd name="T0" fmla="*/ 1155 w 1343"/>
                <a:gd name="T1" fmla="*/ 1532 h 1544"/>
                <a:gd name="T2" fmla="*/ 1343 w 1343"/>
                <a:gd name="T3" fmla="*/ 136 h 1544"/>
                <a:gd name="T4" fmla="*/ 0 w 1343"/>
                <a:gd name="T5" fmla="*/ 0 h 1544"/>
                <a:gd name="T6" fmla="*/ 250 w 1343"/>
                <a:gd name="T7" fmla="*/ 1544 h 1544"/>
                <a:gd name="T8" fmla="*/ 1155 w 1343"/>
                <a:gd name="T9" fmla="*/ 1532 h 1544"/>
              </a:gdLst>
              <a:ahLst/>
              <a:cxnLst>
                <a:cxn ang="0">
                  <a:pos x="T0" y="T1"/>
                </a:cxn>
                <a:cxn ang="0">
                  <a:pos x="T2" y="T3"/>
                </a:cxn>
                <a:cxn ang="0">
                  <a:pos x="T4" y="T5"/>
                </a:cxn>
                <a:cxn ang="0">
                  <a:pos x="T6" y="T7"/>
                </a:cxn>
                <a:cxn ang="0">
                  <a:pos x="T8" y="T9"/>
                </a:cxn>
              </a:cxnLst>
              <a:rect l="0" t="0" r="r" b="b"/>
              <a:pathLst>
                <a:path w="1343" h="1544">
                  <a:moveTo>
                    <a:pt x="1155" y="1532"/>
                  </a:moveTo>
                  <a:lnTo>
                    <a:pt x="1343" y="136"/>
                  </a:lnTo>
                  <a:lnTo>
                    <a:pt x="0" y="0"/>
                  </a:lnTo>
                  <a:lnTo>
                    <a:pt x="250" y="1544"/>
                  </a:lnTo>
                  <a:lnTo>
                    <a:pt x="1155" y="1532"/>
                  </a:lnTo>
                  <a:close/>
                </a:path>
              </a:pathLst>
            </a:custGeom>
            <a:solidFill>
              <a:srgbClr val="2372B2"/>
            </a:solidFill>
            <a:ln>
              <a:noFill/>
            </a:ln>
          </p:spPr>
          <p:txBody>
            <a:bodyPr vert="horz" wrap="square" lIns="457200" tIns="640080" rIns="365760" bIns="45720" numCol="1" anchor="ctr" anchorCtr="0" compatLnSpc="1">
              <a:prstTxWarp prst="textNoShape">
                <a:avLst/>
              </a:prstTxWarp>
            </a:bodyPr>
            <a:lstStyle/>
            <a:p>
              <a:pPr marL="285750" lvl="0" indent="-285750" algn="ctr">
                <a:buClrTx/>
                <a:buFont typeface="Arial" panose="020B0604020202020204" pitchFamily="34" charset="0"/>
                <a:buChar char="•"/>
              </a:pPr>
              <a:r>
                <a:rPr lang="en-US" kern="1200" dirty="0">
                  <a:solidFill>
                    <a:srgbClr val="FFFFFF"/>
                  </a:solidFill>
                  <a:latin typeface="Poppins" panose="02000000000000000000" pitchFamily="2" charset="0"/>
                  <a:ea typeface="Bebas Neue" charset="0"/>
                  <a:cs typeface="Poppins" panose="02000000000000000000" pitchFamily="2" charset="0"/>
                </a:rPr>
                <a:t>Generates a full selector for each activity and no container</a:t>
              </a:r>
            </a:p>
            <a:p>
              <a:pPr marL="285750" lvl="0" indent="-285750" algn="ctr">
                <a:buClrTx/>
                <a:buFont typeface="Arial" panose="020B0604020202020204" pitchFamily="34" charset="0"/>
                <a:buChar char="•"/>
              </a:pPr>
              <a:r>
                <a:rPr lang="en-US" kern="1200" dirty="0">
                  <a:solidFill>
                    <a:srgbClr val="FFFFFF"/>
                  </a:solidFill>
                  <a:latin typeface="Poppins" panose="02000000000000000000" pitchFamily="2" charset="0"/>
                  <a:ea typeface="Bebas Neue" charset="0"/>
                  <a:cs typeface="Poppins" panose="02000000000000000000" pitchFamily="2" charset="0"/>
                </a:rPr>
                <a:t>Slower than the workflow that uses attach containers</a:t>
              </a:r>
            </a:p>
            <a:p>
              <a:pPr marL="285750" lvl="0" indent="-285750" algn="ctr">
                <a:buClrTx/>
                <a:buFont typeface="Arial" panose="020B0604020202020204" pitchFamily="34" charset="0"/>
                <a:buChar char="•"/>
              </a:pPr>
              <a:r>
                <a:rPr lang="en-US" kern="1200" dirty="0">
                  <a:solidFill>
                    <a:srgbClr val="FFFFFF"/>
                  </a:solidFill>
                  <a:latin typeface="Poppins" panose="02000000000000000000" pitchFamily="2" charset="0"/>
                  <a:ea typeface="Bebas Neue" charset="0"/>
                  <a:cs typeface="Poppins" panose="02000000000000000000" pitchFamily="2" charset="0"/>
                </a:rPr>
                <a:t>Use it when you have to do one activity per window</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79" name="Oval 78">
              <a:extLst>
                <a:ext uri="{FF2B5EF4-FFF2-40B4-BE49-F238E27FC236}">
                  <a16:creationId xmlns:a16="http://schemas.microsoft.com/office/drawing/2014/main" id="{9C90CD87-E0B7-409C-80C2-6B707535898E}"/>
                </a:ext>
              </a:extLst>
            </p:cNvPr>
            <p:cNvSpPr/>
            <p:nvPr/>
          </p:nvSpPr>
          <p:spPr>
            <a:xfrm>
              <a:off x="1514006" y="5324188"/>
              <a:ext cx="2433871" cy="329099"/>
            </a:xfrm>
            <a:prstGeom prst="ellipse">
              <a:avLst/>
            </a:prstGeom>
            <a:solidFill>
              <a:srgbClr val="000000">
                <a:alpha val="10000"/>
              </a:srgbClr>
            </a:solidFill>
            <a:ln w="12700" cap="flat" cmpd="sng" algn="ctr">
              <a:noFill/>
              <a:prstDash val="solid"/>
              <a:miter lim="800000"/>
            </a:ln>
            <a:effectLst>
              <a:softEdge rad="76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grpSp>
      <p:sp>
        <p:nvSpPr>
          <p:cNvPr id="176" name="Google Shape;176;p30"/>
          <p:cNvSpPr txBox="1">
            <a:spLocks noGrp="1"/>
          </p:cNvSpPr>
          <p:nvPr>
            <p:ph type="title"/>
          </p:nvPr>
        </p:nvSpPr>
        <p:spPr/>
        <p:txBody>
          <a:bodyPr/>
          <a:lstStyle/>
          <a:p>
            <a:pPr lvl="0"/>
            <a:r>
              <a:rPr lang="en-US" dirty="0">
                <a:sym typeface="Ubuntu"/>
              </a:rPr>
              <a:t>BASIC VS DESKTOP RECORDING</a:t>
            </a:r>
            <a:endParaRPr lang="en-US" dirty="0"/>
          </a:p>
        </p:txBody>
      </p:sp>
      <p:grpSp>
        <p:nvGrpSpPr>
          <p:cNvPr id="43" name="Group 42">
            <a:extLst>
              <a:ext uri="{FF2B5EF4-FFF2-40B4-BE49-F238E27FC236}">
                <a16:creationId xmlns:a16="http://schemas.microsoft.com/office/drawing/2014/main" id="{1A8D99E0-8F84-4963-A28C-4F42C525F0A5}"/>
              </a:ext>
            </a:extLst>
          </p:cNvPr>
          <p:cNvGrpSpPr/>
          <p:nvPr/>
        </p:nvGrpSpPr>
        <p:grpSpPr>
          <a:xfrm>
            <a:off x="4758670" y="928768"/>
            <a:ext cx="4151413" cy="4086816"/>
            <a:chOff x="1432368" y="1566471"/>
            <a:chExt cx="2515509" cy="4086816"/>
          </a:xfrm>
        </p:grpSpPr>
        <p:sp>
          <p:nvSpPr>
            <p:cNvPr id="44" name="Freeform 5">
              <a:extLst>
                <a:ext uri="{FF2B5EF4-FFF2-40B4-BE49-F238E27FC236}">
                  <a16:creationId xmlns:a16="http://schemas.microsoft.com/office/drawing/2014/main" id="{B49071E0-B51E-4FD0-AC43-927E516CA50E}"/>
                </a:ext>
              </a:extLst>
            </p:cNvPr>
            <p:cNvSpPr>
              <a:spLocks/>
            </p:cNvSpPr>
            <p:nvPr/>
          </p:nvSpPr>
          <p:spPr bwMode="auto">
            <a:xfrm>
              <a:off x="2439572" y="1566471"/>
              <a:ext cx="456025" cy="409345"/>
            </a:xfrm>
            <a:custGeom>
              <a:avLst/>
              <a:gdLst>
                <a:gd name="T0" fmla="*/ 254 w 254"/>
                <a:gd name="T1" fmla="*/ 64 h 228"/>
                <a:gd name="T2" fmla="*/ 7 w 254"/>
                <a:gd name="T3" fmla="*/ 0 h 228"/>
                <a:gd name="T4" fmla="*/ 0 w 254"/>
                <a:gd name="T5" fmla="*/ 228 h 228"/>
                <a:gd name="T6" fmla="*/ 254 w 254"/>
                <a:gd name="T7" fmla="*/ 64 h 228"/>
              </a:gdLst>
              <a:ahLst/>
              <a:cxnLst>
                <a:cxn ang="0">
                  <a:pos x="T0" y="T1"/>
                </a:cxn>
                <a:cxn ang="0">
                  <a:pos x="T2" y="T3"/>
                </a:cxn>
                <a:cxn ang="0">
                  <a:pos x="T4" y="T5"/>
                </a:cxn>
                <a:cxn ang="0">
                  <a:pos x="T6" y="T7"/>
                </a:cxn>
              </a:cxnLst>
              <a:rect l="0" t="0" r="r" b="b"/>
              <a:pathLst>
                <a:path w="254" h="228">
                  <a:moveTo>
                    <a:pt x="254" y="64"/>
                  </a:moveTo>
                  <a:lnTo>
                    <a:pt x="7" y="0"/>
                  </a:lnTo>
                  <a:lnTo>
                    <a:pt x="0" y="228"/>
                  </a:lnTo>
                  <a:lnTo>
                    <a:pt x="254" y="64"/>
                  </a:lnTo>
                  <a:close/>
                </a:path>
              </a:pathLst>
            </a:custGeom>
            <a:solidFill>
              <a:srgbClr val="E74C2D">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5" name="Freeform 6">
              <a:extLst>
                <a:ext uri="{FF2B5EF4-FFF2-40B4-BE49-F238E27FC236}">
                  <a16:creationId xmlns:a16="http://schemas.microsoft.com/office/drawing/2014/main" id="{0050F02B-FF67-47D9-BC0C-1AC9FF2C3535}"/>
                </a:ext>
              </a:extLst>
            </p:cNvPr>
            <p:cNvSpPr>
              <a:spLocks/>
            </p:cNvSpPr>
            <p:nvPr/>
          </p:nvSpPr>
          <p:spPr bwMode="auto">
            <a:xfrm>
              <a:off x="1924300" y="1681375"/>
              <a:ext cx="971297" cy="369847"/>
            </a:xfrm>
            <a:custGeom>
              <a:avLst/>
              <a:gdLst>
                <a:gd name="T0" fmla="*/ 534 w 541"/>
                <a:gd name="T1" fmla="*/ 206 h 206"/>
                <a:gd name="T2" fmla="*/ 541 w 541"/>
                <a:gd name="T3" fmla="*/ 0 h 206"/>
                <a:gd name="T4" fmla="*/ 0 w 541"/>
                <a:gd name="T5" fmla="*/ 171 h 206"/>
                <a:gd name="T6" fmla="*/ 534 w 541"/>
                <a:gd name="T7" fmla="*/ 206 h 206"/>
              </a:gdLst>
              <a:ahLst/>
              <a:cxnLst>
                <a:cxn ang="0">
                  <a:pos x="T0" y="T1"/>
                </a:cxn>
                <a:cxn ang="0">
                  <a:pos x="T2" y="T3"/>
                </a:cxn>
                <a:cxn ang="0">
                  <a:pos x="T4" y="T5"/>
                </a:cxn>
                <a:cxn ang="0">
                  <a:pos x="T6" y="T7"/>
                </a:cxn>
              </a:cxnLst>
              <a:rect l="0" t="0" r="r" b="b"/>
              <a:pathLst>
                <a:path w="541" h="206">
                  <a:moveTo>
                    <a:pt x="534" y="206"/>
                  </a:moveTo>
                  <a:lnTo>
                    <a:pt x="541" y="0"/>
                  </a:lnTo>
                  <a:lnTo>
                    <a:pt x="0" y="171"/>
                  </a:lnTo>
                  <a:lnTo>
                    <a:pt x="534" y="206"/>
                  </a:lnTo>
                  <a:close/>
                </a:path>
              </a:pathLst>
            </a:custGeom>
            <a:solidFill>
              <a:srgbClr val="E74C2D">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6" name="Freeform 6">
              <a:extLst>
                <a:ext uri="{FF2B5EF4-FFF2-40B4-BE49-F238E27FC236}">
                  <a16:creationId xmlns:a16="http://schemas.microsoft.com/office/drawing/2014/main" id="{BC94F0B3-F970-4C09-B073-FE22707567F9}"/>
                </a:ext>
              </a:extLst>
            </p:cNvPr>
            <p:cNvSpPr>
              <a:spLocks/>
            </p:cNvSpPr>
            <p:nvPr/>
          </p:nvSpPr>
          <p:spPr bwMode="auto">
            <a:xfrm>
              <a:off x="1937500" y="1962015"/>
              <a:ext cx="958767" cy="89207"/>
            </a:xfrm>
            <a:custGeom>
              <a:avLst/>
              <a:gdLst>
                <a:gd name="T0" fmla="*/ 534 w 541"/>
                <a:gd name="T1" fmla="*/ 206 h 206"/>
                <a:gd name="T2" fmla="*/ 541 w 541"/>
                <a:gd name="T3" fmla="*/ 0 h 206"/>
                <a:gd name="T4" fmla="*/ 0 w 541"/>
                <a:gd name="T5" fmla="*/ 171 h 206"/>
                <a:gd name="T6" fmla="*/ 534 w 541"/>
                <a:gd name="T7" fmla="*/ 206 h 206"/>
                <a:gd name="connsiteX0" fmla="*/ 9871 w 10000"/>
                <a:gd name="connsiteY0" fmla="*/ 2412 h 2412"/>
                <a:gd name="connsiteX1" fmla="*/ 10000 w 10000"/>
                <a:gd name="connsiteY1" fmla="*/ 0 h 2412"/>
                <a:gd name="connsiteX2" fmla="*/ 0 w 10000"/>
                <a:gd name="connsiteY2" fmla="*/ 713 h 2412"/>
                <a:gd name="connsiteX3" fmla="*/ 9871 w 10000"/>
                <a:gd name="connsiteY3" fmla="*/ 2412 h 2412"/>
                <a:gd name="connsiteX0" fmla="*/ 9871 w 9871"/>
                <a:gd name="connsiteY0" fmla="*/ 10000 h 10000"/>
                <a:gd name="connsiteX1" fmla="*/ 9720 w 9871"/>
                <a:gd name="connsiteY1" fmla="*/ 0 h 10000"/>
                <a:gd name="connsiteX2" fmla="*/ 0 w 9871"/>
                <a:gd name="connsiteY2" fmla="*/ 2956 h 10000"/>
                <a:gd name="connsiteX3" fmla="*/ 9871 w 9871"/>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871" h="10000">
                  <a:moveTo>
                    <a:pt x="9871" y="10000"/>
                  </a:moveTo>
                  <a:cubicBezTo>
                    <a:pt x="9821" y="6667"/>
                    <a:pt x="9770" y="3333"/>
                    <a:pt x="9720" y="0"/>
                  </a:cubicBezTo>
                  <a:lnTo>
                    <a:pt x="0" y="2956"/>
                  </a:lnTo>
                  <a:lnTo>
                    <a:pt x="9871" y="1000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7" name="Freeform 7">
              <a:extLst>
                <a:ext uri="{FF2B5EF4-FFF2-40B4-BE49-F238E27FC236}">
                  <a16:creationId xmlns:a16="http://schemas.microsoft.com/office/drawing/2014/main" id="{8FC78C9F-BA74-4CA0-B64A-8E76BF63AA0B}"/>
                </a:ext>
              </a:extLst>
            </p:cNvPr>
            <p:cNvSpPr>
              <a:spLocks/>
            </p:cNvSpPr>
            <p:nvPr/>
          </p:nvSpPr>
          <p:spPr bwMode="auto">
            <a:xfrm>
              <a:off x="1872234" y="1988384"/>
              <a:ext cx="1547612" cy="578110"/>
            </a:xfrm>
            <a:custGeom>
              <a:avLst/>
              <a:gdLst>
                <a:gd name="T0" fmla="*/ 862 w 862"/>
                <a:gd name="T1" fmla="*/ 322 h 322"/>
                <a:gd name="T2" fmla="*/ 851 w 862"/>
                <a:gd name="T3" fmla="*/ 35 h 322"/>
                <a:gd name="T4" fmla="*/ 29 w 862"/>
                <a:gd name="T5" fmla="*/ 0 h 322"/>
                <a:gd name="T6" fmla="*/ 0 w 862"/>
                <a:gd name="T7" fmla="*/ 258 h 322"/>
                <a:gd name="T8" fmla="*/ 862 w 862"/>
                <a:gd name="T9" fmla="*/ 322 h 322"/>
              </a:gdLst>
              <a:ahLst/>
              <a:cxnLst>
                <a:cxn ang="0">
                  <a:pos x="T0" y="T1"/>
                </a:cxn>
                <a:cxn ang="0">
                  <a:pos x="T2" y="T3"/>
                </a:cxn>
                <a:cxn ang="0">
                  <a:pos x="T4" y="T5"/>
                </a:cxn>
                <a:cxn ang="0">
                  <a:pos x="T6" y="T7"/>
                </a:cxn>
                <a:cxn ang="0">
                  <a:pos x="T8" y="T9"/>
                </a:cxn>
              </a:cxnLst>
              <a:rect l="0" t="0" r="r" b="b"/>
              <a:pathLst>
                <a:path w="862" h="322">
                  <a:moveTo>
                    <a:pt x="862" y="322"/>
                  </a:moveTo>
                  <a:lnTo>
                    <a:pt x="851" y="35"/>
                  </a:lnTo>
                  <a:lnTo>
                    <a:pt x="29" y="0"/>
                  </a:lnTo>
                  <a:lnTo>
                    <a:pt x="0" y="258"/>
                  </a:lnTo>
                  <a:lnTo>
                    <a:pt x="862" y="322"/>
                  </a:lnTo>
                  <a:close/>
                </a:path>
              </a:pathLst>
            </a:custGeom>
            <a:solidFill>
              <a:srgbClr val="E74C2D">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8" name="Freeform 8">
              <a:extLst>
                <a:ext uri="{FF2B5EF4-FFF2-40B4-BE49-F238E27FC236}">
                  <a16:creationId xmlns:a16="http://schemas.microsoft.com/office/drawing/2014/main" id="{94701E93-E29C-4B76-BDE6-BE0632E04C0F}"/>
                </a:ext>
              </a:extLst>
            </p:cNvPr>
            <p:cNvSpPr>
              <a:spLocks/>
            </p:cNvSpPr>
            <p:nvPr/>
          </p:nvSpPr>
          <p:spPr bwMode="auto">
            <a:xfrm>
              <a:off x="1432368" y="2051222"/>
              <a:ext cx="1992864" cy="630176"/>
            </a:xfrm>
            <a:custGeom>
              <a:avLst/>
              <a:gdLst>
                <a:gd name="T0" fmla="*/ 0 w 1110"/>
                <a:gd name="T1" fmla="*/ 109 h 351"/>
                <a:gd name="T2" fmla="*/ 1096 w 1110"/>
                <a:gd name="T3" fmla="*/ 0 h 351"/>
                <a:gd name="T4" fmla="*/ 1110 w 1110"/>
                <a:gd name="T5" fmla="*/ 351 h 351"/>
                <a:gd name="T6" fmla="*/ 0 w 1110"/>
                <a:gd name="T7" fmla="*/ 109 h 351"/>
              </a:gdLst>
              <a:ahLst/>
              <a:cxnLst>
                <a:cxn ang="0">
                  <a:pos x="T0" y="T1"/>
                </a:cxn>
                <a:cxn ang="0">
                  <a:pos x="T2" y="T3"/>
                </a:cxn>
                <a:cxn ang="0">
                  <a:pos x="T4" y="T5"/>
                </a:cxn>
                <a:cxn ang="0">
                  <a:pos x="T6" y="T7"/>
                </a:cxn>
              </a:cxnLst>
              <a:rect l="0" t="0" r="r" b="b"/>
              <a:pathLst>
                <a:path w="1110" h="351">
                  <a:moveTo>
                    <a:pt x="0" y="109"/>
                  </a:moveTo>
                  <a:lnTo>
                    <a:pt x="1096" y="0"/>
                  </a:lnTo>
                  <a:lnTo>
                    <a:pt x="1110" y="351"/>
                  </a:lnTo>
                  <a:lnTo>
                    <a:pt x="0" y="109"/>
                  </a:lnTo>
                  <a:close/>
                </a:path>
              </a:pathLst>
            </a:custGeom>
            <a:solidFill>
              <a:srgbClr val="E74C2D">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9" name="Freeform 9">
              <a:extLst>
                <a:ext uri="{FF2B5EF4-FFF2-40B4-BE49-F238E27FC236}">
                  <a16:creationId xmlns:a16="http://schemas.microsoft.com/office/drawing/2014/main" id="{696A11E3-F8E5-4A15-9CBD-25B27AE131D1}"/>
                </a:ext>
              </a:extLst>
            </p:cNvPr>
            <p:cNvSpPr>
              <a:spLocks/>
            </p:cNvSpPr>
            <p:nvPr/>
          </p:nvSpPr>
          <p:spPr bwMode="auto">
            <a:xfrm>
              <a:off x="2929709" y="4780190"/>
              <a:ext cx="576315" cy="543998"/>
            </a:xfrm>
            <a:custGeom>
              <a:avLst/>
              <a:gdLst>
                <a:gd name="T0" fmla="*/ 321 w 321"/>
                <a:gd name="T1" fmla="*/ 121 h 303"/>
                <a:gd name="T2" fmla="*/ 0 w 321"/>
                <a:gd name="T3" fmla="*/ 303 h 303"/>
                <a:gd name="T4" fmla="*/ 12 w 321"/>
                <a:gd name="T5" fmla="*/ 0 h 303"/>
                <a:gd name="T6" fmla="*/ 321 w 321"/>
                <a:gd name="T7" fmla="*/ 121 h 303"/>
              </a:gdLst>
              <a:ahLst/>
              <a:cxnLst>
                <a:cxn ang="0">
                  <a:pos x="T0" y="T1"/>
                </a:cxn>
                <a:cxn ang="0">
                  <a:pos x="T2" y="T3"/>
                </a:cxn>
                <a:cxn ang="0">
                  <a:pos x="T4" y="T5"/>
                </a:cxn>
                <a:cxn ang="0">
                  <a:pos x="T6" y="T7"/>
                </a:cxn>
              </a:cxnLst>
              <a:rect l="0" t="0" r="r" b="b"/>
              <a:pathLst>
                <a:path w="321" h="303">
                  <a:moveTo>
                    <a:pt x="321" y="121"/>
                  </a:moveTo>
                  <a:lnTo>
                    <a:pt x="0" y="303"/>
                  </a:lnTo>
                  <a:lnTo>
                    <a:pt x="12" y="0"/>
                  </a:lnTo>
                  <a:lnTo>
                    <a:pt x="321" y="121"/>
                  </a:lnTo>
                  <a:close/>
                </a:path>
              </a:pathLst>
            </a:custGeom>
            <a:solidFill>
              <a:srgbClr val="E74C2D">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0" name="Freeform 8">
              <a:extLst>
                <a:ext uri="{FF2B5EF4-FFF2-40B4-BE49-F238E27FC236}">
                  <a16:creationId xmlns:a16="http://schemas.microsoft.com/office/drawing/2014/main" id="{C2430356-6C5C-4BE6-9B04-E11A7505878F}"/>
                </a:ext>
              </a:extLst>
            </p:cNvPr>
            <p:cNvSpPr>
              <a:spLocks/>
            </p:cNvSpPr>
            <p:nvPr/>
          </p:nvSpPr>
          <p:spPr bwMode="auto">
            <a:xfrm>
              <a:off x="1450938" y="2246891"/>
              <a:ext cx="1963436" cy="389535"/>
            </a:xfrm>
            <a:custGeom>
              <a:avLst/>
              <a:gdLst>
                <a:gd name="T0" fmla="*/ 0 w 1110"/>
                <a:gd name="T1" fmla="*/ 109 h 351"/>
                <a:gd name="T2" fmla="*/ 1096 w 1110"/>
                <a:gd name="T3" fmla="*/ 0 h 351"/>
                <a:gd name="T4" fmla="*/ 1110 w 1110"/>
                <a:gd name="T5" fmla="*/ 351 h 351"/>
                <a:gd name="T6" fmla="*/ 0 w 1110"/>
                <a:gd name="T7" fmla="*/ 109 h 351"/>
                <a:gd name="connsiteX0" fmla="*/ 0 w 10062"/>
                <a:gd name="connsiteY0" fmla="*/ 0 h 6895"/>
                <a:gd name="connsiteX1" fmla="*/ 10062 w 10062"/>
                <a:gd name="connsiteY1" fmla="*/ 1652 h 6895"/>
                <a:gd name="connsiteX2" fmla="*/ 10000 w 10062"/>
                <a:gd name="connsiteY2" fmla="*/ 6895 h 6895"/>
                <a:gd name="connsiteX3" fmla="*/ 0 w 10062"/>
                <a:gd name="connsiteY3" fmla="*/ 0 h 6895"/>
                <a:gd name="connsiteX0" fmla="*/ 0 w 10053"/>
                <a:gd name="connsiteY0" fmla="*/ 0 h 8965"/>
                <a:gd name="connsiteX1" fmla="*/ 10000 w 10053"/>
                <a:gd name="connsiteY1" fmla="*/ 2396 h 8965"/>
                <a:gd name="connsiteX2" fmla="*/ 10050 w 10053"/>
                <a:gd name="connsiteY2" fmla="*/ 8965 h 8965"/>
                <a:gd name="connsiteX3" fmla="*/ 0 w 10053"/>
                <a:gd name="connsiteY3" fmla="*/ 0 h 8965"/>
                <a:gd name="connsiteX0" fmla="*/ 0 w 9740"/>
                <a:gd name="connsiteY0" fmla="*/ 0 h 10000"/>
                <a:gd name="connsiteX1" fmla="*/ 9687 w 9740"/>
                <a:gd name="connsiteY1" fmla="*/ 2673 h 10000"/>
                <a:gd name="connsiteX2" fmla="*/ 9737 w 9740"/>
                <a:gd name="connsiteY2" fmla="*/ 10000 h 10000"/>
                <a:gd name="connsiteX3" fmla="*/ 0 w 9740"/>
                <a:gd name="connsiteY3" fmla="*/ 0 h 10000"/>
              </a:gdLst>
              <a:ahLst/>
              <a:cxnLst>
                <a:cxn ang="0">
                  <a:pos x="connsiteX0" y="connsiteY0"/>
                </a:cxn>
                <a:cxn ang="0">
                  <a:pos x="connsiteX1" y="connsiteY1"/>
                </a:cxn>
                <a:cxn ang="0">
                  <a:pos x="connsiteX2" y="connsiteY2"/>
                </a:cxn>
                <a:cxn ang="0">
                  <a:pos x="connsiteX3" y="connsiteY3"/>
                </a:cxn>
              </a:cxnLst>
              <a:rect l="l" t="t" r="r" b="b"/>
              <a:pathLst>
                <a:path w="9740" h="10000">
                  <a:moveTo>
                    <a:pt x="0" y="0"/>
                  </a:moveTo>
                  <a:lnTo>
                    <a:pt x="9687" y="2673"/>
                  </a:lnTo>
                  <a:cubicBezTo>
                    <a:pt x="9666" y="5500"/>
                    <a:pt x="9758" y="7172"/>
                    <a:pt x="9737" y="10000"/>
                  </a:cubicBezTo>
                  <a:lnTo>
                    <a:pt x="0" y="0"/>
                  </a:lnTo>
                  <a:close/>
                </a:path>
              </a:pathLst>
            </a:custGeom>
            <a:solidFill>
              <a:srgbClr val="000000">
                <a:alpha val="2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1" name="Freeform 10">
              <a:extLst>
                <a:ext uri="{FF2B5EF4-FFF2-40B4-BE49-F238E27FC236}">
                  <a16:creationId xmlns:a16="http://schemas.microsoft.com/office/drawing/2014/main" id="{FB42973D-B617-4A08-A790-01DBFAF5111A}"/>
                </a:ext>
              </a:extLst>
            </p:cNvPr>
            <p:cNvSpPr>
              <a:spLocks/>
            </p:cNvSpPr>
            <p:nvPr/>
          </p:nvSpPr>
          <p:spPr bwMode="auto">
            <a:xfrm>
              <a:off x="1432368" y="2255870"/>
              <a:ext cx="2411186" cy="2772057"/>
            </a:xfrm>
            <a:custGeom>
              <a:avLst/>
              <a:gdLst>
                <a:gd name="T0" fmla="*/ 1155 w 1343"/>
                <a:gd name="T1" fmla="*/ 1532 h 1544"/>
                <a:gd name="T2" fmla="*/ 1343 w 1343"/>
                <a:gd name="T3" fmla="*/ 136 h 1544"/>
                <a:gd name="T4" fmla="*/ 0 w 1343"/>
                <a:gd name="T5" fmla="*/ 0 h 1544"/>
                <a:gd name="T6" fmla="*/ 250 w 1343"/>
                <a:gd name="T7" fmla="*/ 1544 h 1544"/>
                <a:gd name="T8" fmla="*/ 1155 w 1343"/>
                <a:gd name="T9" fmla="*/ 1532 h 1544"/>
              </a:gdLst>
              <a:ahLst/>
              <a:cxnLst>
                <a:cxn ang="0">
                  <a:pos x="T0" y="T1"/>
                </a:cxn>
                <a:cxn ang="0">
                  <a:pos x="T2" y="T3"/>
                </a:cxn>
                <a:cxn ang="0">
                  <a:pos x="T4" y="T5"/>
                </a:cxn>
                <a:cxn ang="0">
                  <a:pos x="T6" y="T7"/>
                </a:cxn>
                <a:cxn ang="0">
                  <a:pos x="T8" y="T9"/>
                </a:cxn>
              </a:cxnLst>
              <a:rect l="0" t="0" r="r" b="b"/>
              <a:pathLst>
                <a:path w="1343" h="1544">
                  <a:moveTo>
                    <a:pt x="1155" y="1532"/>
                  </a:moveTo>
                  <a:lnTo>
                    <a:pt x="1343" y="136"/>
                  </a:lnTo>
                  <a:lnTo>
                    <a:pt x="0" y="0"/>
                  </a:lnTo>
                  <a:lnTo>
                    <a:pt x="250" y="1544"/>
                  </a:lnTo>
                  <a:lnTo>
                    <a:pt x="1155" y="1532"/>
                  </a:lnTo>
                  <a:close/>
                </a:path>
              </a:pathLst>
            </a:custGeom>
            <a:solidFill>
              <a:srgbClr val="E74C2D"/>
            </a:solidFill>
            <a:ln>
              <a:noFill/>
            </a:ln>
          </p:spPr>
          <p:txBody>
            <a:bodyPr vert="horz" wrap="square" lIns="457200" tIns="640080" rIns="365760" bIns="45720" numCol="1" anchor="ctr" anchorCtr="0" compatLnSpc="1">
              <a:prstTxWarp prst="textNoShape">
                <a:avLst/>
              </a:prstTxWarp>
            </a:bodyPr>
            <a:lstStyle/>
            <a:p>
              <a:pPr marL="285750" lvl="0" indent="-285750" algn="ctr">
                <a:buClrTx/>
                <a:buFont typeface="Arial" panose="020B0604020202020204" pitchFamily="34" charset="0"/>
                <a:buChar char="•"/>
              </a:pPr>
              <a:r>
                <a:rPr lang="en-US" kern="1200" dirty="0">
                  <a:solidFill>
                    <a:srgbClr val="FFFFFF"/>
                  </a:solidFill>
                  <a:latin typeface="Poppins" panose="02000000000000000000" pitchFamily="2" charset="0"/>
                  <a:ea typeface="Bebas Neue" charset="0"/>
                  <a:cs typeface="Poppins" panose="02000000000000000000" pitchFamily="2" charset="0"/>
                </a:rPr>
                <a:t>Recorder generates an Attach Window container with the   </a:t>
              </a:r>
            </a:p>
            <a:p>
              <a:pPr lvl="0" algn="ctr">
                <a:buClrTx/>
              </a:pPr>
              <a:r>
                <a:rPr lang="en-US" kern="1200" dirty="0">
                  <a:solidFill>
                    <a:srgbClr val="FFFFFF"/>
                  </a:solidFill>
                  <a:latin typeface="Poppins" panose="02000000000000000000" pitchFamily="2" charset="0"/>
                  <a:ea typeface="Bebas Neue" charset="0"/>
                  <a:cs typeface="Poppins" panose="02000000000000000000" pitchFamily="2" charset="0"/>
                </a:rPr>
                <a:t>    window selector</a:t>
              </a:r>
            </a:p>
            <a:p>
              <a:pPr marL="285750" lvl="0" indent="-285750" algn="ctr">
                <a:buClrTx/>
                <a:buFont typeface="Arial" panose="020B0604020202020204" pitchFamily="34" charset="0"/>
                <a:buChar char="•"/>
              </a:pPr>
              <a:r>
                <a:rPr lang="en-US" kern="1200" dirty="0">
                  <a:solidFill>
                    <a:srgbClr val="FFFFFF"/>
                  </a:solidFill>
                  <a:latin typeface="Poppins" panose="02000000000000000000" pitchFamily="2" charset="0"/>
                  <a:ea typeface="Bebas Neue" charset="0"/>
                  <a:cs typeface="Poppins" panose="02000000000000000000" pitchFamily="2" charset="0"/>
                </a:rPr>
                <a:t>Generates a partial selector for the activities inside attach </a:t>
              </a:r>
            </a:p>
            <a:p>
              <a:pPr marL="285750" lvl="0" indent="-285750" algn="ctr">
                <a:buClrTx/>
                <a:buFont typeface="Arial" panose="020B0604020202020204" pitchFamily="34" charset="0"/>
                <a:buChar char="•"/>
              </a:pPr>
              <a:r>
                <a:rPr lang="en-US" kern="1200" dirty="0">
                  <a:solidFill>
                    <a:srgbClr val="FFFFFF"/>
                  </a:solidFill>
                  <a:latin typeface="Poppins" panose="02000000000000000000" pitchFamily="2" charset="0"/>
                  <a:ea typeface="Bebas Neue" charset="0"/>
                  <a:cs typeface="Poppins" panose="02000000000000000000" pitchFamily="2" charset="0"/>
                </a:rPr>
                <a:t>Runs faster than the </a:t>
              </a:r>
            </a:p>
            <a:p>
              <a:pPr lvl="0" algn="ctr">
                <a:buClrTx/>
              </a:pPr>
              <a:r>
                <a:rPr lang="en-US" kern="1200" dirty="0">
                  <a:solidFill>
                    <a:srgbClr val="FFFFFF"/>
                  </a:solidFill>
                  <a:latin typeface="Poppins" panose="02000000000000000000" pitchFamily="2" charset="0"/>
                  <a:ea typeface="Bebas Neue" charset="0"/>
                  <a:cs typeface="Poppins" panose="02000000000000000000" pitchFamily="2" charset="0"/>
                </a:rPr>
                <a:t>     Basic  recording</a:t>
              </a:r>
            </a:p>
            <a:p>
              <a:pPr marL="285750" lvl="0" indent="-285750" algn="ctr">
                <a:buClrTx/>
                <a:buFont typeface="Arial" panose="020B0604020202020204" pitchFamily="34" charset="0"/>
                <a:buChar char="•"/>
              </a:pPr>
              <a:r>
                <a:rPr lang="en-US" kern="1200" dirty="0">
                  <a:solidFill>
                    <a:srgbClr val="FFFFFF"/>
                  </a:solidFill>
                  <a:latin typeface="Poppins" panose="02000000000000000000" pitchFamily="2" charset="0"/>
                  <a:ea typeface="Bebas Neue" charset="0"/>
                  <a:cs typeface="Poppins" panose="02000000000000000000" pitchFamily="2" charset="0"/>
                </a:rPr>
                <a:t>Optimal for doing more than </a:t>
              </a:r>
            </a:p>
            <a:p>
              <a:pPr lvl="0" algn="ctr">
                <a:buClrTx/>
              </a:pPr>
              <a:r>
                <a:rPr lang="en-US" kern="1200" dirty="0">
                  <a:solidFill>
                    <a:srgbClr val="FFFFFF"/>
                  </a:solidFill>
                  <a:latin typeface="Poppins" panose="02000000000000000000" pitchFamily="2" charset="0"/>
                  <a:ea typeface="Bebas Neue" charset="0"/>
                  <a:cs typeface="Poppins" panose="02000000000000000000" pitchFamily="2" charset="0"/>
                </a:rPr>
                <a:t>    one action/ container</a:t>
              </a:r>
            </a:p>
          </p:txBody>
        </p:sp>
        <p:sp>
          <p:nvSpPr>
            <p:cNvPr id="52" name="TextBox 51">
              <a:extLst>
                <a:ext uri="{FF2B5EF4-FFF2-40B4-BE49-F238E27FC236}">
                  <a16:creationId xmlns:a16="http://schemas.microsoft.com/office/drawing/2014/main" id="{67454971-6719-4966-BA04-1843AB90A99A}"/>
                </a:ext>
              </a:extLst>
            </p:cNvPr>
            <p:cNvSpPr txBox="1"/>
            <p:nvPr/>
          </p:nvSpPr>
          <p:spPr>
            <a:xfrm>
              <a:off x="2170502" y="2464944"/>
              <a:ext cx="864673" cy="400110"/>
            </a:xfrm>
            <a:prstGeom prst="rect">
              <a:avLst/>
            </a:prstGeom>
            <a:noFill/>
          </p:spPr>
          <p:txBody>
            <a:bodyPr wrap="none" rtlCol="0">
              <a:spAutoFit/>
            </a:bodyPr>
            <a:lstStyle/>
            <a:p>
              <a:pPr lvl="0">
                <a:buClrTx/>
              </a:pPr>
              <a:r>
                <a:rPr lang="en-US" sz="2000" b="1" kern="1200" dirty="0">
                  <a:solidFill>
                    <a:srgbClr val="FFFFFF"/>
                  </a:solidFill>
                  <a:latin typeface="Poppins" panose="02000000000000000000" pitchFamily="2" charset="0"/>
                  <a:ea typeface="Bebas Neue" charset="0"/>
                  <a:cs typeface="Poppins" panose="02000000000000000000" pitchFamily="2" charset="0"/>
                </a:rPr>
                <a:t>DESKTOP</a:t>
              </a:r>
              <a:endParaRPr kumimoji="0" lang="en-US" sz="2800" b="1" i="0" u="none" strike="noStrike" kern="1200" cap="none" spc="0" normalizeH="0" baseline="0" noProof="0" dirty="0">
                <a:ln>
                  <a:noFill/>
                </a:ln>
                <a:solidFill>
                  <a:srgbClr val="FFFFFF"/>
                </a:solidFill>
                <a:effectLst/>
                <a:uLnTx/>
                <a:uFillTx/>
                <a:latin typeface="Poppins" panose="02000000000000000000" pitchFamily="2" charset="0"/>
                <a:ea typeface="Bebas Neue" charset="0"/>
                <a:cs typeface="Poppins" panose="02000000000000000000" pitchFamily="2" charset="0"/>
              </a:endParaRPr>
            </a:p>
          </p:txBody>
        </p:sp>
        <p:sp>
          <p:nvSpPr>
            <p:cNvPr id="54" name="Oval 53">
              <a:extLst>
                <a:ext uri="{FF2B5EF4-FFF2-40B4-BE49-F238E27FC236}">
                  <a16:creationId xmlns:a16="http://schemas.microsoft.com/office/drawing/2014/main" id="{5F5A832D-5E69-46B5-A75C-941D32A5FFB0}"/>
                </a:ext>
              </a:extLst>
            </p:cNvPr>
            <p:cNvSpPr/>
            <p:nvPr/>
          </p:nvSpPr>
          <p:spPr>
            <a:xfrm>
              <a:off x="1514006" y="5324188"/>
              <a:ext cx="2433871" cy="329099"/>
            </a:xfrm>
            <a:prstGeom prst="ellipse">
              <a:avLst/>
            </a:prstGeom>
            <a:solidFill>
              <a:srgbClr val="000000">
                <a:alpha val="10000"/>
              </a:srgbClr>
            </a:solidFill>
            <a:ln w="12700" cap="flat" cmpd="sng" algn="ctr">
              <a:noFill/>
              <a:prstDash val="solid"/>
              <a:miter lim="800000"/>
            </a:ln>
            <a:effectLst>
              <a:softEdge rad="762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grpSp>
      <p:sp>
        <p:nvSpPr>
          <p:cNvPr id="4" name="Rectangle 3">
            <a:extLst>
              <a:ext uri="{FF2B5EF4-FFF2-40B4-BE49-F238E27FC236}">
                <a16:creationId xmlns:a16="http://schemas.microsoft.com/office/drawing/2014/main" id="{5119B265-D956-49A7-A5EC-66EB5F92B6C5}"/>
              </a:ext>
            </a:extLst>
          </p:cNvPr>
          <p:cNvSpPr/>
          <p:nvPr/>
        </p:nvSpPr>
        <p:spPr>
          <a:xfrm>
            <a:off x="2035278" y="1840429"/>
            <a:ext cx="984565" cy="400110"/>
          </a:xfrm>
          <a:prstGeom prst="rect">
            <a:avLst/>
          </a:prstGeom>
        </p:spPr>
        <p:txBody>
          <a:bodyPr wrap="none">
            <a:spAutoFit/>
          </a:bodyPr>
          <a:lstStyle/>
          <a:p>
            <a:r>
              <a:rPr lang="en-US" sz="2000" b="1" kern="1200" dirty="0">
                <a:solidFill>
                  <a:srgbClr val="FFFFFF"/>
                </a:solidFill>
                <a:latin typeface="Poppins" panose="02000000000000000000" pitchFamily="2" charset="0"/>
                <a:ea typeface="Bebas Neue" charset="0"/>
                <a:cs typeface="Poppins" panose="02000000000000000000" pitchFamily="2" charset="0"/>
              </a:rPr>
              <a:t>BASIC</a:t>
            </a:r>
            <a:endParaRPr lang="en-US" dirty="0"/>
          </a:p>
        </p:txBody>
      </p:sp>
    </p:spTree>
  </p:cSld>
  <p:clrMapOvr>
    <a:masterClrMapping/>
  </p:clrMapOvr>
  <p:transition spd="slow">
    <p:fade thruBlk="1"/>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5000">
                                      <p:stCondLst>
                                        <p:cond delay="750"/>
                                      </p:stCondLst>
                                      <p:childTnLst>
                                        <p:set>
                                          <p:cBhvr>
                                            <p:cTn id="6" dur="1" fill="hold">
                                              <p:stCondLst>
                                                <p:cond delay="0"/>
                                              </p:stCondLst>
                                            </p:cTn>
                                            <p:tgtEl>
                                              <p:spTgt spid="43"/>
                                            </p:tgtEl>
                                            <p:attrNameLst>
                                              <p:attrName>style.visibility</p:attrName>
                                            </p:attrNameLst>
                                          </p:cBhvr>
                                          <p:to>
                                            <p:strVal val="visible"/>
                                          </p:to>
                                        </p:set>
                                        <p:anim calcmode="lin" valueType="num" p14:bounceEnd="55000">
                                          <p:cBhvr additive="base">
                                            <p:cTn id="7" dur="1250" fill="hold"/>
                                            <p:tgtEl>
                                              <p:spTgt spid="43"/>
                                            </p:tgtEl>
                                            <p:attrNameLst>
                                              <p:attrName>ppt_x</p:attrName>
                                            </p:attrNameLst>
                                          </p:cBhvr>
                                          <p:tavLst>
                                            <p:tav tm="0">
                                              <p:val>
                                                <p:strVal val="#ppt_x"/>
                                              </p:val>
                                            </p:tav>
                                            <p:tav tm="100000">
                                              <p:val>
                                                <p:strVal val="#ppt_x"/>
                                              </p:val>
                                            </p:tav>
                                          </p:tavLst>
                                        </p:anim>
                                        <p:anim calcmode="lin" valueType="num" p14:bounceEnd="55000">
                                          <p:cBhvr additive="base">
                                            <p:cTn id="8" dur="125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5000">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14:bounceEnd="55000">
                                          <p:cBhvr additive="base">
                                            <p:cTn id="11" dur="1250" fill="hold"/>
                                            <p:tgtEl>
                                              <p:spTgt spid="68"/>
                                            </p:tgtEl>
                                            <p:attrNameLst>
                                              <p:attrName>ppt_x</p:attrName>
                                            </p:attrNameLst>
                                          </p:cBhvr>
                                          <p:tavLst>
                                            <p:tav tm="0">
                                              <p:val>
                                                <p:strVal val="#ppt_x"/>
                                              </p:val>
                                            </p:tav>
                                            <p:tav tm="100000">
                                              <p:val>
                                                <p:strVal val="#ppt_x"/>
                                              </p:val>
                                            </p:tav>
                                          </p:tavLst>
                                        </p:anim>
                                        <p:anim calcmode="lin" valueType="num" p14:bounceEnd="55000">
                                          <p:cBhvr additive="base">
                                            <p:cTn id="12" dur="12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7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250" fill="hold"/>
                                            <p:tgtEl>
                                              <p:spTgt spid="43"/>
                                            </p:tgtEl>
                                            <p:attrNameLst>
                                              <p:attrName>ppt_x</p:attrName>
                                            </p:attrNameLst>
                                          </p:cBhvr>
                                          <p:tavLst>
                                            <p:tav tm="0">
                                              <p:val>
                                                <p:strVal val="#ppt_x"/>
                                              </p:val>
                                            </p:tav>
                                            <p:tav tm="100000">
                                              <p:val>
                                                <p:strVal val="#ppt_x"/>
                                              </p:val>
                                            </p:tav>
                                          </p:tavLst>
                                        </p:anim>
                                        <p:anim calcmode="lin" valueType="num">
                                          <p:cBhvr additive="base">
                                            <p:cTn id="8" dur="125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1250" fill="hold"/>
                                            <p:tgtEl>
                                              <p:spTgt spid="68"/>
                                            </p:tgtEl>
                                            <p:attrNameLst>
                                              <p:attrName>ppt_x</p:attrName>
                                            </p:attrNameLst>
                                          </p:cBhvr>
                                          <p:tavLst>
                                            <p:tav tm="0">
                                              <p:val>
                                                <p:strVal val="#ppt_x"/>
                                              </p:val>
                                            </p:tav>
                                            <p:tav tm="100000">
                                              <p:val>
                                                <p:strVal val="#ppt_x"/>
                                              </p:val>
                                            </p:tav>
                                          </p:tavLst>
                                        </p:anim>
                                        <p:anim calcmode="lin" valueType="num">
                                          <p:cBhvr additive="base">
                                            <p:cTn id="12" dur="12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4" name="Rectangle 3">
            <a:extLst>
              <a:ext uri="{FF2B5EF4-FFF2-40B4-BE49-F238E27FC236}">
                <a16:creationId xmlns:a16="http://schemas.microsoft.com/office/drawing/2014/main" id="{7152A771-9E0F-46A1-83D7-67C9DCEB58EA}"/>
              </a:ext>
            </a:extLst>
          </p:cNvPr>
          <p:cNvSpPr/>
          <p:nvPr/>
        </p:nvSpPr>
        <p:spPr>
          <a:xfrm>
            <a:off x="102500" y="4486083"/>
            <a:ext cx="854858" cy="546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Google Shape;185;p31"/>
          <p:cNvSpPr txBox="1">
            <a:spLocks noGrp="1"/>
          </p:cNvSpPr>
          <p:nvPr>
            <p:ph type="title"/>
          </p:nvPr>
        </p:nvSpPr>
        <p:spPr/>
        <p:txBody>
          <a:bodyPr/>
          <a:lstStyle/>
          <a:p>
            <a:pPr lvl="0"/>
            <a:r>
              <a:rPr lang="en-US" dirty="0">
                <a:sym typeface="Ubuntu"/>
              </a:rPr>
              <a:t>UI ACTIVITIES PROPERTIES</a:t>
            </a:r>
            <a:endParaRPr lang="en-US" dirty="0"/>
          </a:p>
        </p:txBody>
      </p:sp>
      <p:sp>
        <p:nvSpPr>
          <p:cNvPr id="39" name="Right Arrow 43">
            <a:extLst>
              <a:ext uri="{FF2B5EF4-FFF2-40B4-BE49-F238E27FC236}">
                <a16:creationId xmlns:a16="http://schemas.microsoft.com/office/drawing/2014/main" id="{305A4922-1E6E-4C20-8699-0CCCC946DD28}"/>
              </a:ext>
            </a:extLst>
          </p:cNvPr>
          <p:cNvSpPr/>
          <p:nvPr/>
        </p:nvSpPr>
        <p:spPr>
          <a:xfrm>
            <a:off x="6185648" y="1367318"/>
            <a:ext cx="835275" cy="340980"/>
          </a:xfrm>
          <a:prstGeom prst="rightArrow">
            <a:avLst/>
          </a:prstGeom>
          <a:gradFill>
            <a:gsLst>
              <a:gs pos="0">
                <a:srgbClr val="FFFFFF"/>
              </a:gs>
              <a:gs pos="100000">
                <a:srgbClr val="2372B2">
                  <a:alpha val="51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40" name="Right Arrow 44">
            <a:extLst>
              <a:ext uri="{FF2B5EF4-FFF2-40B4-BE49-F238E27FC236}">
                <a16:creationId xmlns:a16="http://schemas.microsoft.com/office/drawing/2014/main" id="{EB29D4C6-EF6F-446D-9BCA-4647C3F3ADBB}"/>
              </a:ext>
            </a:extLst>
          </p:cNvPr>
          <p:cNvSpPr/>
          <p:nvPr/>
        </p:nvSpPr>
        <p:spPr>
          <a:xfrm>
            <a:off x="5812158" y="2686919"/>
            <a:ext cx="835275" cy="340980"/>
          </a:xfrm>
          <a:prstGeom prst="rightArrow">
            <a:avLst/>
          </a:prstGeom>
          <a:gradFill>
            <a:gsLst>
              <a:gs pos="0">
                <a:srgbClr val="FFFFFF"/>
              </a:gs>
              <a:gs pos="100000">
                <a:srgbClr val="131D40"/>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41" name="Right Arrow 45">
            <a:extLst>
              <a:ext uri="{FF2B5EF4-FFF2-40B4-BE49-F238E27FC236}">
                <a16:creationId xmlns:a16="http://schemas.microsoft.com/office/drawing/2014/main" id="{4B51EEED-904C-441C-9F88-20DD071D5F27}"/>
              </a:ext>
            </a:extLst>
          </p:cNvPr>
          <p:cNvSpPr/>
          <p:nvPr/>
        </p:nvSpPr>
        <p:spPr>
          <a:xfrm rot="10800000">
            <a:off x="8038814" y="3728493"/>
            <a:ext cx="965582" cy="340980"/>
          </a:xfrm>
          <a:prstGeom prst="rightArrow">
            <a:avLst/>
          </a:prstGeom>
          <a:gradFill>
            <a:gsLst>
              <a:gs pos="0">
                <a:srgbClr val="FFFFFF"/>
              </a:gs>
              <a:gs pos="100000">
                <a:schemeClr val="accent3">
                  <a:lumMod val="50000"/>
                  <a:lumOff val="50000"/>
                </a:scheme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grpSp>
        <p:nvGrpSpPr>
          <p:cNvPr id="42" name="Group 41">
            <a:extLst>
              <a:ext uri="{FF2B5EF4-FFF2-40B4-BE49-F238E27FC236}">
                <a16:creationId xmlns:a16="http://schemas.microsoft.com/office/drawing/2014/main" id="{69AFF505-313B-44BF-9E04-F8C3C089FF87}"/>
              </a:ext>
            </a:extLst>
          </p:cNvPr>
          <p:cNvGrpSpPr/>
          <p:nvPr/>
        </p:nvGrpSpPr>
        <p:grpSpPr>
          <a:xfrm>
            <a:off x="3929811" y="4378046"/>
            <a:ext cx="1522531" cy="465085"/>
            <a:chOff x="1474997" y="4723723"/>
            <a:chExt cx="1597025" cy="694181"/>
          </a:xfrm>
        </p:grpSpPr>
        <p:sp>
          <p:nvSpPr>
            <p:cNvPr id="43" name="Freeform 8">
              <a:extLst>
                <a:ext uri="{FF2B5EF4-FFF2-40B4-BE49-F238E27FC236}">
                  <a16:creationId xmlns:a16="http://schemas.microsoft.com/office/drawing/2014/main" id="{6A6B1CB0-22A5-4CC5-8FC5-5A5824144F20}"/>
                </a:ext>
              </a:extLst>
            </p:cNvPr>
            <p:cNvSpPr>
              <a:spLocks/>
            </p:cNvSpPr>
            <p:nvPr/>
          </p:nvSpPr>
          <p:spPr bwMode="auto">
            <a:xfrm>
              <a:off x="2273509" y="5000391"/>
              <a:ext cx="798513" cy="417513"/>
            </a:xfrm>
            <a:custGeom>
              <a:avLst/>
              <a:gdLst>
                <a:gd name="T0" fmla="*/ 503 w 503"/>
                <a:gd name="T1" fmla="*/ 83 h 263"/>
                <a:gd name="T2" fmla="*/ 477 w 503"/>
                <a:gd name="T3" fmla="*/ 95 h 263"/>
                <a:gd name="T4" fmla="*/ 451 w 503"/>
                <a:gd name="T5" fmla="*/ 107 h 263"/>
                <a:gd name="T6" fmla="*/ 422 w 503"/>
                <a:gd name="T7" fmla="*/ 121 h 263"/>
                <a:gd name="T8" fmla="*/ 394 w 503"/>
                <a:gd name="T9" fmla="*/ 133 h 263"/>
                <a:gd name="T10" fmla="*/ 365 w 503"/>
                <a:gd name="T11" fmla="*/ 145 h 263"/>
                <a:gd name="T12" fmla="*/ 335 w 503"/>
                <a:gd name="T13" fmla="*/ 157 h 263"/>
                <a:gd name="T14" fmla="*/ 304 w 503"/>
                <a:gd name="T15" fmla="*/ 169 h 263"/>
                <a:gd name="T16" fmla="*/ 273 w 503"/>
                <a:gd name="T17" fmla="*/ 180 h 263"/>
                <a:gd name="T18" fmla="*/ 240 w 503"/>
                <a:gd name="T19" fmla="*/ 192 h 263"/>
                <a:gd name="T20" fmla="*/ 206 w 503"/>
                <a:gd name="T21" fmla="*/ 204 h 263"/>
                <a:gd name="T22" fmla="*/ 173 w 503"/>
                <a:gd name="T23" fmla="*/ 214 h 263"/>
                <a:gd name="T24" fmla="*/ 140 w 503"/>
                <a:gd name="T25" fmla="*/ 225 h 263"/>
                <a:gd name="T26" fmla="*/ 104 w 503"/>
                <a:gd name="T27" fmla="*/ 235 h 263"/>
                <a:gd name="T28" fmla="*/ 71 w 503"/>
                <a:gd name="T29" fmla="*/ 244 h 263"/>
                <a:gd name="T30" fmla="*/ 36 w 503"/>
                <a:gd name="T31" fmla="*/ 254 h 263"/>
                <a:gd name="T32" fmla="*/ 0 w 503"/>
                <a:gd name="T33" fmla="*/ 263 h 263"/>
                <a:gd name="T34" fmla="*/ 19 w 503"/>
                <a:gd name="T35" fmla="*/ 178 h 263"/>
                <a:gd name="T36" fmla="*/ 52 w 503"/>
                <a:gd name="T37" fmla="*/ 169 h 263"/>
                <a:gd name="T38" fmla="*/ 88 w 503"/>
                <a:gd name="T39" fmla="*/ 159 h 263"/>
                <a:gd name="T40" fmla="*/ 123 w 503"/>
                <a:gd name="T41" fmla="*/ 150 h 263"/>
                <a:gd name="T42" fmla="*/ 157 w 503"/>
                <a:gd name="T43" fmla="*/ 138 h 263"/>
                <a:gd name="T44" fmla="*/ 190 w 503"/>
                <a:gd name="T45" fmla="*/ 128 h 263"/>
                <a:gd name="T46" fmla="*/ 223 w 503"/>
                <a:gd name="T47" fmla="*/ 117 h 263"/>
                <a:gd name="T48" fmla="*/ 256 w 503"/>
                <a:gd name="T49" fmla="*/ 105 h 263"/>
                <a:gd name="T50" fmla="*/ 287 w 503"/>
                <a:gd name="T51" fmla="*/ 95 h 263"/>
                <a:gd name="T52" fmla="*/ 320 w 503"/>
                <a:gd name="T53" fmla="*/ 83 h 263"/>
                <a:gd name="T54" fmla="*/ 349 w 503"/>
                <a:gd name="T55" fmla="*/ 69 h 263"/>
                <a:gd name="T56" fmla="*/ 380 w 503"/>
                <a:gd name="T57" fmla="*/ 57 h 263"/>
                <a:gd name="T58" fmla="*/ 408 w 503"/>
                <a:gd name="T59" fmla="*/ 45 h 263"/>
                <a:gd name="T60" fmla="*/ 437 w 503"/>
                <a:gd name="T61" fmla="*/ 34 h 263"/>
                <a:gd name="T62" fmla="*/ 463 w 503"/>
                <a:gd name="T63" fmla="*/ 19 h 263"/>
                <a:gd name="T64" fmla="*/ 491 w 503"/>
                <a:gd name="T65" fmla="*/ 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3" h="263">
                  <a:moveTo>
                    <a:pt x="503" y="0"/>
                  </a:moveTo>
                  <a:lnTo>
                    <a:pt x="503" y="83"/>
                  </a:lnTo>
                  <a:lnTo>
                    <a:pt x="491" y="88"/>
                  </a:lnTo>
                  <a:lnTo>
                    <a:pt x="477" y="95"/>
                  </a:lnTo>
                  <a:lnTo>
                    <a:pt x="463" y="102"/>
                  </a:lnTo>
                  <a:lnTo>
                    <a:pt x="451" y="107"/>
                  </a:lnTo>
                  <a:lnTo>
                    <a:pt x="437" y="114"/>
                  </a:lnTo>
                  <a:lnTo>
                    <a:pt x="422" y="121"/>
                  </a:lnTo>
                  <a:lnTo>
                    <a:pt x="408" y="126"/>
                  </a:lnTo>
                  <a:lnTo>
                    <a:pt x="394" y="133"/>
                  </a:lnTo>
                  <a:lnTo>
                    <a:pt x="380" y="140"/>
                  </a:lnTo>
                  <a:lnTo>
                    <a:pt x="365" y="145"/>
                  </a:lnTo>
                  <a:lnTo>
                    <a:pt x="349" y="152"/>
                  </a:lnTo>
                  <a:lnTo>
                    <a:pt x="335" y="157"/>
                  </a:lnTo>
                  <a:lnTo>
                    <a:pt x="320" y="164"/>
                  </a:lnTo>
                  <a:lnTo>
                    <a:pt x="304" y="169"/>
                  </a:lnTo>
                  <a:lnTo>
                    <a:pt x="287" y="176"/>
                  </a:lnTo>
                  <a:lnTo>
                    <a:pt x="273" y="180"/>
                  </a:lnTo>
                  <a:lnTo>
                    <a:pt x="256" y="188"/>
                  </a:lnTo>
                  <a:lnTo>
                    <a:pt x="240" y="192"/>
                  </a:lnTo>
                  <a:lnTo>
                    <a:pt x="223" y="199"/>
                  </a:lnTo>
                  <a:lnTo>
                    <a:pt x="206" y="204"/>
                  </a:lnTo>
                  <a:lnTo>
                    <a:pt x="190" y="209"/>
                  </a:lnTo>
                  <a:lnTo>
                    <a:pt x="173" y="214"/>
                  </a:lnTo>
                  <a:lnTo>
                    <a:pt x="157" y="221"/>
                  </a:lnTo>
                  <a:lnTo>
                    <a:pt x="140" y="225"/>
                  </a:lnTo>
                  <a:lnTo>
                    <a:pt x="123" y="230"/>
                  </a:lnTo>
                  <a:lnTo>
                    <a:pt x="104" y="235"/>
                  </a:lnTo>
                  <a:lnTo>
                    <a:pt x="88" y="240"/>
                  </a:lnTo>
                  <a:lnTo>
                    <a:pt x="71" y="244"/>
                  </a:lnTo>
                  <a:lnTo>
                    <a:pt x="52" y="249"/>
                  </a:lnTo>
                  <a:lnTo>
                    <a:pt x="36" y="254"/>
                  </a:lnTo>
                  <a:lnTo>
                    <a:pt x="19" y="259"/>
                  </a:lnTo>
                  <a:lnTo>
                    <a:pt x="0" y="263"/>
                  </a:lnTo>
                  <a:lnTo>
                    <a:pt x="0" y="183"/>
                  </a:lnTo>
                  <a:lnTo>
                    <a:pt x="19" y="178"/>
                  </a:lnTo>
                  <a:lnTo>
                    <a:pt x="36" y="173"/>
                  </a:lnTo>
                  <a:lnTo>
                    <a:pt x="52" y="169"/>
                  </a:lnTo>
                  <a:lnTo>
                    <a:pt x="71" y="164"/>
                  </a:lnTo>
                  <a:lnTo>
                    <a:pt x="88" y="159"/>
                  </a:lnTo>
                  <a:lnTo>
                    <a:pt x="104" y="154"/>
                  </a:lnTo>
                  <a:lnTo>
                    <a:pt x="123" y="150"/>
                  </a:lnTo>
                  <a:lnTo>
                    <a:pt x="140" y="145"/>
                  </a:lnTo>
                  <a:lnTo>
                    <a:pt x="157" y="138"/>
                  </a:lnTo>
                  <a:lnTo>
                    <a:pt x="173" y="133"/>
                  </a:lnTo>
                  <a:lnTo>
                    <a:pt x="190" y="128"/>
                  </a:lnTo>
                  <a:lnTo>
                    <a:pt x="206" y="121"/>
                  </a:lnTo>
                  <a:lnTo>
                    <a:pt x="223" y="117"/>
                  </a:lnTo>
                  <a:lnTo>
                    <a:pt x="240" y="112"/>
                  </a:lnTo>
                  <a:lnTo>
                    <a:pt x="256" y="105"/>
                  </a:lnTo>
                  <a:lnTo>
                    <a:pt x="273" y="100"/>
                  </a:lnTo>
                  <a:lnTo>
                    <a:pt x="287" y="95"/>
                  </a:lnTo>
                  <a:lnTo>
                    <a:pt x="304" y="88"/>
                  </a:lnTo>
                  <a:lnTo>
                    <a:pt x="320" y="83"/>
                  </a:lnTo>
                  <a:lnTo>
                    <a:pt x="335" y="76"/>
                  </a:lnTo>
                  <a:lnTo>
                    <a:pt x="349" y="69"/>
                  </a:lnTo>
                  <a:lnTo>
                    <a:pt x="365" y="64"/>
                  </a:lnTo>
                  <a:lnTo>
                    <a:pt x="380" y="57"/>
                  </a:lnTo>
                  <a:lnTo>
                    <a:pt x="394" y="53"/>
                  </a:lnTo>
                  <a:lnTo>
                    <a:pt x="408" y="45"/>
                  </a:lnTo>
                  <a:lnTo>
                    <a:pt x="422" y="38"/>
                  </a:lnTo>
                  <a:lnTo>
                    <a:pt x="437" y="34"/>
                  </a:lnTo>
                  <a:lnTo>
                    <a:pt x="451" y="27"/>
                  </a:lnTo>
                  <a:lnTo>
                    <a:pt x="463" y="19"/>
                  </a:lnTo>
                  <a:lnTo>
                    <a:pt x="477" y="15"/>
                  </a:lnTo>
                  <a:lnTo>
                    <a:pt x="491" y="8"/>
                  </a:lnTo>
                  <a:lnTo>
                    <a:pt x="503" y="0"/>
                  </a:lnTo>
                  <a:close/>
                </a:path>
              </a:pathLst>
            </a:custGeom>
            <a:solidFill>
              <a:srgbClr val="5F5F5F">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4" name="Freeform 9">
              <a:extLst>
                <a:ext uri="{FF2B5EF4-FFF2-40B4-BE49-F238E27FC236}">
                  <a16:creationId xmlns:a16="http://schemas.microsoft.com/office/drawing/2014/main" id="{88726979-6992-45A3-9A78-4FBB7BE6926D}"/>
                </a:ext>
              </a:extLst>
            </p:cNvPr>
            <p:cNvSpPr>
              <a:spLocks/>
            </p:cNvSpPr>
            <p:nvPr/>
          </p:nvSpPr>
          <p:spPr bwMode="auto">
            <a:xfrm>
              <a:off x="1474997" y="5000391"/>
              <a:ext cx="798513" cy="417513"/>
            </a:xfrm>
            <a:custGeom>
              <a:avLst/>
              <a:gdLst>
                <a:gd name="T0" fmla="*/ 503 w 503"/>
                <a:gd name="T1" fmla="*/ 263 h 263"/>
                <a:gd name="T2" fmla="*/ 467 w 503"/>
                <a:gd name="T3" fmla="*/ 254 h 263"/>
                <a:gd name="T4" fmla="*/ 432 w 503"/>
                <a:gd name="T5" fmla="*/ 244 h 263"/>
                <a:gd name="T6" fmla="*/ 399 w 503"/>
                <a:gd name="T7" fmla="*/ 235 h 263"/>
                <a:gd name="T8" fmla="*/ 363 w 503"/>
                <a:gd name="T9" fmla="*/ 225 h 263"/>
                <a:gd name="T10" fmla="*/ 330 w 503"/>
                <a:gd name="T11" fmla="*/ 214 h 263"/>
                <a:gd name="T12" fmla="*/ 297 w 503"/>
                <a:gd name="T13" fmla="*/ 204 h 263"/>
                <a:gd name="T14" fmla="*/ 263 w 503"/>
                <a:gd name="T15" fmla="*/ 192 h 263"/>
                <a:gd name="T16" fmla="*/ 233 w 503"/>
                <a:gd name="T17" fmla="*/ 180 h 263"/>
                <a:gd name="T18" fmla="*/ 199 w 503"/>
                <a:gd name="T19" fmla="*/ 169 h 263"/>
                <a:gd name="T20" fmla="*/ 169 w 503"/>
                <a:gd name="T21" fmla="*/ 157 h 263"/>
                <a:gd name="T22" fmla="*/ 138 w 503"/>
                <a:gd name="T23" fmla="*/ 145 h 263"/>
                <a:gd name="T24" fmla="*/ 109 w 503"/>
                <a:gd name="T25" fmla="*/ 133 h 263"/>
                <a:gd name="T26" fmla="*/ 81 w 503"/>
                <a:gd name="T27" fmla="*/ 121 h 263"/>
                <a:gd name="T28" fmla="*/ 52 w 503"/>
                <a:gd name="T29" fmla="*/ 107 h 263"/>
                <a:gd name="T30" fmla="*/ 26 w 503"/>
                <a:gd name="T31" fmla="*/ 95 h 263"/>
                <a:gd name="T32" fmla="*/ 0 w 503"/>
                <a:gd name="T33" fmla="*/ 83 h 263"/>
                <a:gd name="T34" fmla="*/ 14 w 503"/>
                <a:gd name="T35" fmla="*/ 8 h 263"/>
                <a:gd name="T36" fmla="*/ 40 w 503"/>
                <a:gd name="T37" fmla="*/ 19 h 263"/>
                <a:gd name="T38" fmla="*/ 67 w 503"/>
                <a:gd name="T39" fmla="*/ 34 h 263"/>
                <a:gd name="T40" fmla="*/ 95 w 503"/>
                <a:gd name="T41" fmla="*/ 45 h 263"/>
                <a:gd name="T42" fmla="*/ 123 w 503"/>
                <a:gd name="T43" fmla="*/ 57 h 263"/>
                <a:gd name="T44" fmla="*/ 154 w 503"/>
                <a:gd name="T45" fmla="*/ 69 h 263"/>
                <a:gd name="T46" fmla="*/ 185 w 503"/>
                <a:gd name="T47" fmla="*/ 83 h 263"/>
                <a:gd name="T48" fmla="*/ 216 w 503"/>
                <a:gd name="T49" fmla="*/ 95 h 263"/>
                <a:gd name="T50" fmla="*/ 247 w 503"/>
                <a:gd name="T51" fmla="*/ 105 h 263"/>
                <a:gd name="T52" fmla="*/ 280 w 503"/>
                <a:gd name="T53" fmla="*/ 117 h 263"/>
                <a:gd name="T54" fmla="*/ 313 w 503"/>
                <a:gd name="T55" fmla="*/ 128 h 263"/>
                <a:gd name="T56" fmla="*/ 346 w 503"/>
                <a:gd name="T57" fmla="*/ 138 h 263"/>
                <a:gd name="T58" fmla="*/ 382 w 503"/>
                <a:gd name="T59" fmla="*/ 150 h 263"/>
                <a:gd name="T60" fmla="*/ 415 w 503"/>
                <a:gd name="T61" fmla="*/ 159 h 263"/>
                <a:gd name="T62" fmla="*/ 451 w 503"/>
                <a:gd name="T63" fmla="*/ 169 h 263"/>
                <a:gd name="T64" fmla="*/ 486 w 503"/>
                <a:gd name="T65" fmla="*/ 17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3" h="263">
                  <a:moveTo>
                    <a:pt x="503" y="183"/>
                  </a:moveTo>
                  <a:lnTo>
                    <a:pt x="503" y="263"/>
                  </a:lnTo>
                  <a:lnTo>
                    <a:pt x="486" y="259"/>
                  </a:lnTo>
                  <a:lnTo>
                    <a:pt x="467" y="254"/>
                  </a:lnTo>
                  <a:lnTo>
                    <a:pt x="451" y="249"/>
                  </a:lnTo>
                  <a:lnTo>
                    <a:pt x="432" y="244"/>
                  </a:lnTo>
                  <a:lnTo>
                    <a:pt x="415" y="240"/>
                  </a:lnTo>
                  <a:lnTo>
                    <a:pt x="399" y="235"/>
                  </a:lnTo>
                  <a:lnTo>
                    <a:pt x="382" y="230"/>
                  </a:lnTo>
                  <a:lnTo>
                    <a:pt x="363" y="225"/>
                  </a:lnTo>
                  <a:lnTo>
                    <a:pt x="346" y="221"/>
                  </a:lnTo>
                  <a:lnTo>
                    <a:pt x="330" y="214"/>
                  </a:lnTo>
                  <a:lnTo>
                    <a:pt x="313" y="209"/>
                  </a:lnTo>
                  <a:lnTo>
                    <a:pt x="297" y="204"/>
                  </a:lnTo>
                  <a:lnTo>
                    <a:pt x="280" y="199"/>
                  </a:lnTo>
                  <a:lnTo>
                    <a:pt x="263" y="192"/>
                  </a:lnTo>
                  <a:lnTo>
                    <a:pt x="247" y="188"/>
                  </a:lnTo>
                  <a:lnTo>
                    <a:pt x="233" y="180"/>
                  </a:lnTo>
                  <a:lnTo>
                    <a:pt x="216" y="176"/>
                  </a:lnTo>
                  <a:lnTo>
                    <a:pt x="199" y="169"/>
                  </a:lnTo>
                  <a:lnTo>
                    <a:pt x="185" y="164"/>
                  </a:lnTo>
                  <a:lnTo>
                    <a:pt x="169" y="157"/>
                  </a:lnTo>
                  <a:lnTo>
                    <a:pt x="154" y="152"/>
                  </a:lnTo>
                  <a:lnTo>
                    <a:pt x="138" y="145"/>
                  </a:lnTo>
                  <a:lnTo>
                    <a:pt x="123" y="140"/>
                  </a:lnTo>
                  <a:lnTo>
                    <a:pt x="109" y="133"/>
                  </a:lnTo>
                  <a:lnTo>
                    <a:pt x="95" y="126"/>
                  </a:lnTo>
                  <a:lnTo>
                    <a:pt x="81" y="121"/>
                  </a:lnTo>
                  <a:lnTo>
                    <a:pt x="67" y="114"/>
                  </a:lnTo>
                  <a:lnTo>
                    <a:pt x="52" y="107"/>
                  </a:lnTo>
                  <a:lnTo>
                    <a:pt x="40" y="102"/>
                  </a:lnTo>
                  <a:lnTo>
                    <a:pt x="26" y="95"/>
                  </a:lnTo>
                  <a:lnTo>
                    <a:pt x="14" y="88"/>
                  </a:lnTo>
                  <a:lnTo>
                    <a:pt x="0" y="83"/>
                  </a:lnTo>
                  <a:lnTo>
                    <a:pt x="0" y="0"/>
                  </a:lnTo>
                  <a:lnTo>
                    <a:pt x="14" y="8"/>
                  </a:lnTo>
                  <a:lnTo>
                    <a:pt x="26" y="15"/>
                  </a:lnTo>
                  <a:lnTo>
                    <a:pt x="40" y="19"/>
                  </a:lnTo>
                  <a:lnTo>
                    <a:pt x="52" y="27"/>
                  </a:lnTo>
                  <a:lnTo>
                    <a:pt x="67" y="34"/>
                  </a:lnTo>
                  <a:lnTo>
                    <a:pt x="81" y="38"/>
                  </a:lnTo>
                  <a:lnTo>
                    <a:pt x="95" y="45"/>
                  </a:lnTo>
                  <a:lnTo>
                    <a:pt x="109" y="53"/>
                  </a:lnTo>
                  <a:lnTo>
                    <a:pt x="123" y="57"/>
                  </a:lnTo>
                  <a:lnTo>
                    <a:pt x="138" y="64"/>
                  </a:lnTo>
                  <a:lnTo>
                    <a:pt x="154" y="69"/>
                  </a:lnTo>
                  <a:lnTo>
                    <a:pt x="169" y="76"/>
                  </a:lnTo>
                  <a:lnTo>
                    <a:pt x="185" y="83"/>
                  </a:lnTo>
                  <a:lnTo>
                    <a:pt x="199" y="88"/>
                  </a:lnTo>
                  <a:lnTo>
                    <a:pt x="216" y="95"/>
                  </a:lnTo>
                  <a:lnTo>
                    <a:pt x="233" y="100"/>
                  </a:lnTo>
                  <a:lnTo>
                    <a:pt x="247" y="105"/>
                  </a:lnTo>
                  <a:lnTo>
                    <a:pt x="263" y="112"/>
                  </a:lnTo>
                  <a:lnTo>
                    <a:pt x="280" y="117"/>
                  </a:lnTo>
                  <a:lnTo>
                    <a:pt x="297" y="121"/>
                  </a:lnTo>
                  <a:lnTo>
                    <a:pt x="313" y="128"/>
                  </a:lnTo>
                  <a:lnTo>
                    <a:pt x="330" y="133"/>
                  </a:lnTo>
                  <a:lnTo>
                    <a:pt x="346" y="138"/>
                  </a:lnTo>
                  <a:lnTo>
                    <a:pt x="363" y="145"/>
                  </a:lnTo>
                  <a:lnTo>
                    <a:pt x="382" y="150"/>
                  </a:lnTo>
                  <a:lnTo>
                    <a:pt x="399" y="154"/>
                  </a:lnTo>
                  <a:lnTo>
                    <a:pt x="415" y="159"/>
                  </a:lnTo>
                  <a:lnTo>
                    <a:pt x="432" y="164"/>
                  </a:lnTo>
                  <a:lnTo>
                    <a:pt x="451" y="169"/>
                  </a:lnTo>
                  <a:lnTo>
                    <a:pt x="467" y="173"/>
                  </a:lnTo>
                  <a:lnTo>
                    <a:pt x="486" y="178"/>
                  </a:lnTo>
                  <a:lnTo>
                    <a:pt x="503" y="183"/>
                  </a:lnTo>
                  <a:close/>
                </a:path>
              </a:pathLst>
            </a:custGeom>
            <a:solidFill>
              <a:srgbClr val="5F5F5F">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5" name="Freeform 10">
              <a:extLst>
                <a:ext uri="{FF2B5EF4-FFF2-40B4-BE49-F238E27FC236}">
                  <a16:creationId xmlns:a16="http://schemas.microsoft.com/office/drawing/2014/main" id="{869298F6-F659-494E-8F1A-EE2F169FFB26}"/>
                </a:ext>
              </a:extLst>
            </p:cNvPr>
            <p:cNvSpPr>
              <a:spLocks/>
            </p:cNvSpPr>
            <p:nvPr/>
          </p:nvSpPr>
          <p:spPr bwMode="auto">
            <a:xfrm>
              <a:off x="1474997" y="4723723"/>
              <a:ext cx="1597025" cy="574675"/>
            </a:xfrm>
            <a:custGeom>
              <a:avLst/>
              <a:gdLst>
                <a:gd name="T0" fmla="*/ 0 w 424"/>
                <a:gd name="T1" fmla="*/ 76 h 153"/>
                <a:gd name="T2" fmla="*/ 212 w 424"/>
                <a:gd name="T3" fmla="*/ 0 h 153"/>
                <a:gd name="T4" fmla="*/ 424 w 424"/>
                <a:gd name="T5" fmla="*/ 76 h 153"/>
                <a:gd name="T6" fmla="*/ 212 w 424"/>
                <a:gd name="T7" fmla="*/ 153 h 153"/>
                <a:gd name="T8" fmla="*/ 0 w 424"/>
                <a:gd name="T9" fmla="*/ 76 h 153"/>
              </a:gdLst>
              <a:ahLst/>
              <a:cxnLst>
                <a:cxn ang="0">
                  <a:pos x="T0" y="T1"/>
                </a:cxn>
                <a:cxn ang="0">
                  <a:pos x="T2" y="T3"/>
                </a:cxn>
                <a:cxn ang="0">
                  <a:pos x="T4" y="T5"/>
                </a:cxn>
                <a:cxn ang="0">
                  <a:pos x="T6" y="T7"/>
                </a:cxn>
                <a:cxn ang="0">
                  <a:pos x="T8" y="T9"/>
                </a:cxn>
              </a:cxnLst>
              <a:rect l="0" t="0" r="r" b="b"/>
              <a:pathLst>
                <a:path w="424" h="153">
                  <a:moveTo>
                    <a:pt x="0" y="76"/>
                  </a:moveTo>
                  <a:cubicBezTo>
                    <a:pt x="57" y="47"/>
                    <a:pt x="132" y="19"/>
                    <a:pt x="212" y="0"/>
                  </a:cubicBezTo>
                  <a:cubicBezTo>
                    <a:pt x="292" y="19"/>
                    <a:pt x="367" y="47"/>
                    <a:pt x="424" y="76"/>
                  </a:cubicBezTo>
                  <a:cubicBezTo>
                    <a:pt x="367" y="105"/>
                    <a:pt x="292" y="133"/>
                    <a:pt x="212" y="153"/>
                  </a:cubicBezTo>
                  <a:cubicBezTo>
                    <a:pt x="132" y="133"/>
                    <a:pt x="57" y="105"/>
                    <a:pt x="0" y="76"/>
                  </a:cubicBezTo>
                  <a:close/>
                </a:path>
              </a:pathLst>
            </a:custGeom>
            <a:solidFill>
              <a:srgbClr val="5F5F5F">
                <a:alpha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46" name="Group 45">
            <a:extLst>
              <a:ext uri="{FF2B5EF4-FFF2-40B4-BE49-F238E27FC236}">
                <a16:creationId xmlns:a16="http://schemas.microsoft.com/office/drawing/2014/main" id="{2D420649-9515-4E30-8F54-CF54CB63C3AD}"/>
              </a:ext>
            </a:extLst>
          </p:cNvPr>
          <p:cNvGrpSpPr/>
          <p:nvPr/>
        </p:nvGrpSpPr>
        <p:grpSpPr>
          <a:xfrm>
            <a:off x="3805986" y="3903021"/>
            <a:ext cx="1758629" cy="538472"/>
            <a:chOff x="1351172" y="4212548"/>
            <a:chExt cx="1844675" cy="803718"/>
          </a:xfrm>
        </p:grpSpPr>
        <p:sp>
          <p:nvSpPr>
            <p:cNvPr id="47" name="Freeform 11">
              <a:extLst>
                <a:ext uri="{FF2B5EF4-FFF2-40B4-BE49-F238E27FC236}">
                  <a16:creationId xmlns:a16="http://schemas.microsoft.com/office/drawing/2014/main" id="{402A24A3-F110-48D3-B37B-5C4CC9573FCE}"/>
                </a:ext>
              </a:extLst>
            </p:cNvPr>
            <p:cNvSpPr>
              <a:spLocks/>
            </p:cNvSpPr>
            <p:nvPr/>
          </p:nvSpPr>
          <p:spPr bwMode="auto">
            <a:xfrm>
              <a:off x="2273509" y="4543191"/>
              <a:ext cx="922338" cy="473075"/>
            </a:xfrm>
            <a:custGeom>
              <a:avLst/>
              <a:gdLst>
                <a:gd name="T0" fmla="*/ 581 w 581"/>
                <a:gd name="T1" fmla="*/ 83 h 298"/>
                <a:gd name="T2" fmla="*/ 558 w 581"/>
                <a:gd name="T3" fmla="*/ 99 h 298"/>
                <a:gd name="T4" fmla="*/ 531 w 581"/>
                <a:gd name="T5" fmla="*/ 116 h 298"/>
                <a:gd name="T6" fmla="*/ 503 w 581"/>
                <a:gd name="T7" fmla="*/ 132 h 298"/>
                <a:gd name="T8" fmla="*/ 474 w 581"/>
                <a:gd name="T9" fmla="*/ 149 h 298"/>
                <a:gd name="T10" fmla="*/ 441 w 581"/>
                <a:gd name="T11" fmla="*/ 163 h 298"/>
                <a:gd name="T12" fmla="*/ 408 w 581"/>
                <a:gd name="T13" fmla="*/ 180 h 298"/>
                <a:gd name="T14" fmla="*/ 372 w 581"/>
                <a:gd name="T15" fmla="*/ 194 h 298"/>
                <a:gd name="T16" fmla="*/ 337 w 581"/>
                <a:gd name="T17" fmla="*/ 208 h 298"/>
                <a:gd name="T18" fmla="*/ 299 w 581"/>
                <a:gd name="T19" fmla="*/ 222 h 298"/>
                <a:gd name="T20" fmla="*/ 259 w 581"/>
                <a:gd name="T21" fmla="*/ 234 h 298"/>
                <a:gd name="T22" fmla="*/ 218 w 581"/>
                <a:gd name="T23" fmla="*/ 246 h 298"/>
                <a:gd name="T24" fmla="*/ 176 w 581"/>
                <a:gd name="T25" fmla="*/ 258 h 298"/>
                <a:gd name="T26" fmla="*/ 133 w 581"/>
                <a:gd name="T27" fmla="*/ 270 h 298"/>
                <a:gd name="T28" fmla="*/ 90 w 581"/>
                <a:gd name="T29" fmla="*/ 279 h 298"/>
                <a:gd name="T30" fmla="*/ 45 w 581"/>
                <a:gd name="T31" fmla="*/ 288 h 298"/>
                <a:gd name="T32" fmla="*/ 0 w 581"/>
                <a:gd name="T33" fmla="*/ 298 h 298"/>
                <a:gd name="T34" fmla="*/ 24 w 581"/>
                <a:gd name="T35" fmla="*/ 213 h 298"/>
                <a:gd name="T36" fmla="*/ 66 w 581"/>
                <a:gd name="T37" fmla="*/ 203 h 298"/>
                <a:gd name="T38" fmla="*/ 112 w 581"/>
                <a:gd name="T39" fmla="*/ 194 h 298"/>
                <a:gd name="T40" fmla="*/ 154 w 581"/>
                <a:gd name="T41" fmla="*/ 182 h 298"/>
                <a:gd name="T42" fmla="*/ 197 w 581"/>
                <a:gd name="T43" fmla="*/ 172 h 298"/>
                <a:gd name="T44" fmla="*/ 237 w 581"/>
                <a:gd name="T45" fmla="*/ 158 h 298"/>
                <a:gd name="T46" fmla="*/ 278 w 581"/>
                <a:gd name="T47" fmla="*/ 146 h 298"/>
                <a:gd name="T48" fmla="*/ 318 w 581"/>
                <a:gd name="T49" fmla="*/ 135 h 298"/>
                <a:gd name="T50" fmla="*/ 356 w 581"/>
                <a:gd name="T51" fmla="*/ 120 h 298"/>
                <a:gd name="T52" fmla="*/ 391 w 581"/>
                <a:gd name="T53" fmla="*/ 106 h 298"/>
                <a:gd name="T54" fmla="*/ 425 w 581"/>
                <a:gd name="T55" fmla="*/ 90 h 298"/>
                <a:gd name="T56" fmla="*/ 458 w 581"/>
                <a:gd name="T57" fmla="*/ 75 h 298"/>
                <a:gd name="T58" fmla="*/ 489 w 581"/>
                <a:gd name="T59" fmla="*/ 59 h 298"/>
                <a:gd name="T60" fmla="*/ 517 w 581"/>
                <a:gd name="T61" fmla="*/ 42 h 298"/>
                <a:gd name="T62" fmla="*/ 543 w 581"/>
                <a:gd name="T63" fmla="*/ 26 h 298"/>
                <a:gd name="T64" fmla="*/ 569 w 581"/>
                <a:gd name="T65" fmla="*/ 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298">
                  <a:moveTo>
                    <a:pt x="581" y="0"/>
                  </a:moveTo>
                  <a:lnTo>
                    <a:pt x="581" y="83"/>
                  </a:lnTo>
                  <a:lnTo>
                    <a:pt x="569" y="90"/>
                  </a:lnTo>
                  <a:lnTo>
                    <a:pt x="558" y="99"/>
                  </a:lnTo>
                  <a:lnTo>
                    <a:pt x="543" y="109"/>
                  </a:lnTo>
                  <a:lnTo>
                    <a:pt x="531" y="116"/>
                  </a:lnTo>
                  <a:lnTo>
                    <a:pt x="517" y="125"/>
                  </a:lnTo>
                  <a:lnTo>
                    <a:pt x="503" y="132"/>
                  </a:lnTo>
                  <a:lnTo>
                    <a:pt x="489" y="139"/>
                  </a:lnTo>
                  <a:lnTo>
                    <a:pt x="474" y="149"/>
                  </a:lnTo>
                  <a:lnTo>
                    <a:pt x="458" y="156"/>
                  </a:lnTo>
                  <a:lnTo>
                    <a:pt x="441" y="163"/>
                  </a:lnTo>
                  <a:lnTo>
                    <a:pt x="425" y="172"/>
                  </a:lnTo>
                  <a:lnTo>
                    <a:pt x="408" y="180"/>
                  </a:lnTo>
                  <a:lnTo>
                    <a:pt x="391" y="187"/>
                  </a:lnTo>
                  <a:lnTo>
                    <a:pt x="372" y="194"/>
                  </a:lnTo>
                  <a:lnTo>
                    <a:pt x="356" y="201"/>
                  </a:lnTo>
                  <a:lnTo>
                    <a:pt x="337" y="208"/>
                  </a:lnTo>
                  <a:lnTo>
                    <a:pt x="318" y="215"/>
                  </a:lnTo>
                  <a:lnTo>
                    <a:pt x="299" y="222"/>
                  </a:lnTo>
                  <a:lnTo>
                    <a:pt x="278" y="229"/>
                  </a:lnTo>
                  <a:lnTo>
                    <a:pt x="259" y="234"/>
                  </a:lnTo>
                  <a:lnTo>
                    <a:pt x="237" y="241"/>
                  </a:lnTo>
                  <a:lnTo>
                    <a:pt x="218" y="246"/>
                  </a:lnTo>
                  <a:lnTo>
                    <a:pt x="197" y="253"/>
                  </a:lnTo>
                  <a:lnTo>
                    <a:pt x="176" y="258"/>
                  </a:lnTo>
                  <a:lnTo>
                    <a:pt x="154" y="265"/>
                  </a:lnTo>
                  <a:lnTo>
                    <a:pt x="133" y="270"/>
                  </a:lnTo>
                  <a:lnTo>
                    <a:pt x="112" y="274"/>
                  </a:lnTo>
                  <a:lnTo>
                    <a:pt x="90" y="279"/>
                  </a:lnTo>
                  <a:lnTo>
                    <a:pt x="66" y="284"/>
                  </a:lnTo>
                  <a:lnTo>
                    <a:pt x="45" y="288"/>
                  </a:lnTo>
                  <a:lnTo>
                    <a:pt x="24" y="293"/>
                  </a:lnTo>
                  <a:lnTo>
                    <a:pt x="0" y="298"/>
                  </a:lnTo>
                  <a:lnTo>
                    <a:pt x="0" y="215"/>
                  </a:lnTo>
                  <a:lnTo>
                    <a:pt x="24" y="213"/>
                  </a:lnTo>
                  <a:lnTo>
                    <a:pt x="45" y="208"/>
                  </a:lnTo>
                  <a:lnTo>
                    <a:pt x="66" y="203"/>
                  </a:lnTo>
                  <a:lnTo>
                    <a:pt x="90" y="199"/>
                  </a:lnTo>
                  <a:lnTo>
                    <a:pt x="112" y="194"/>
                  </a:lnTo>
                  <a:lnTo>
                    <a:pt x="133" y="189"/>
                  </a:lnTo>
                  <a:lnTo>
                    <a:pt x="154" y="182"/>
                  </a:lnTo>
                  <a:lnTo>
                    <a:pt x="176" y="177"/>
                  </a:lnTo>
                  <a:lnTo>
                    <a:pt x="197" y="172"/>
                  </a:lnTo>
                  <a:lnTo>
                    <a:pt x="218" y="165"/>
                  </a:lnTo>
                  <a:lnTo>
                    <a:pt x="237" y="158"/>
                  </a:lnTo>
                  <a:lnTo>
                    <a:pt x="259" y="154"/>
                  </a:lnTo>
                  <a:lnTo>
                    <a:pt x="278" y="146"/>
                  </a:lnTo>
                  <a:lnTo>
                    <a:pt x="299" y="139"/>
                  </a:lnTo>
                  <a:lnTo>
                    <a:pt x="318" y="135"/>
                  </a:lnTo>
                  <a:lnTo>
                    <a:pt x="337" y="127"/>
                  </a:lnTo>
                  <a:lnTo>
                    <a:pt x="356" y="120"/>
                  </a:lnTo>
                  <a:lnTo>
                    <a:pt x="372" y="113"/>
                  </a:lnTo>
                  <a:lnTo>
                    <a:pt x="391" y="106"/>
                  </a:lnTo>
                  <a:lnTo>
                    <a:pt x="408" y="97"/>
                  </a:lnTo>
                  <a:lnTo>
                    <a:pt x="425" y="90"/>
                  </a:lnTo>
                  <a:lnTo>
                    <a:pt x="441" y="83"/>
                  </a:lnTo>
                  <a:lnTo>
                    <a:pt x="458" y="75"/>
                  </a:lnTo>
                  <a:lnTo>
                    <a:pt x="474" y="66"/>
                  </a:lnTo>
                  <a:lnTo>
                    <a:pt x="489" y="59"/>
                  </a:lnTo>
                  <a:lnTo>
                    <a:pt x="503" y="52"/>
                  </a:lnTo>
                  <a:lnTo>
                    <a:pt x="517" y="42"/>
                  </a:lnTo>
                  <a:lnTo>
                    <a:pt x="531" y="35"/>
                  </a:lnTo>
                  <a:lnTo>
                    <a:pt x="543" y="26"/>
                  </a:lnTo>
                  <a:lnTo>
                    <a:pt x="558" y="19"/>
                  </a:lnTo>
                  <a:lnTo>
                    <a:pt x="569" y="9"/>
                  </a:lnTo>
                  <a:lnTo>
                    <a:pt x="581" y="0"/>
                  </a:lnTo>
                  <a:close/>
                </a:path>
              </a:pathLst>
            </a:custGeom>
            <a:solidFill>
              <a:srgbClr val="EB6C53">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8" name="Freeform 12">
              <a:extLst>
                <a:ext uri="{FF2B5EF4-FFF2-40B4-BE49-F238E27FC236}">
                  <a16:creationId xmlns:a16="http://schemas.microsoft.com/office/drawing/2014/main" id="{5AC7237D-0549-4D29-B1E5-7C722095C281}"/>
                </a:ext>
              </a:extLst>
            </p:cNvPr>
            <p:cNvSpPr>
              <a:spLocks/>
            </p:cNvSpPr>
            <p:nvPr/>
          </p:nvSpPr>
          <p:spPr bwMode="auto">
            <a:xfrm>
              <a:off x="1351172" y="4543191"/>
              <a:ext cx="922338" cy="473075"/>
            </a:xfrm>
            <a:custGeom>
              <a:avLst/>
              <a:gdLst>
                <a:gd name="T0" fmla="*/ 581 w 581"/>
                <a:gd name="T1" fmla="*/ 298 h 298"/>
                <a:gd name="T2" fmla="*/ 536 w 581"/>
                <a:gd name="T3" fmla="*/ 288 h 298"/>
                <a:gd name="T4" fmla="*/ 491 w 581"/>
                <a:gd name="T5" fmla="*/ 279 h 298"/>
                <a:gd name="T6" fmla="*/ 448 w 581"/>
                <a:gd name="T7" fmla="*/ 270 h 298"/>
                <a:gd name="T8" fmla="*/ 405 w 581"/>
                <a:gd name="T9" fmla="*/ 258 h 298"/>
                <a:gd name="T10" fmla="*/ 363 w 581"/>
                <a:gd name="T11" fmla="*/ 246 h 298"/>
                <a:gd name="T12" fmla="*/ 322 w 581"/>
                <a:gd name="T13" fmla="*/ 234 h 298"/>
                <a:gd name="T14" fmla="*/ 285 w 581"/>
                <a:gd name="T15" fmla="*/ 222 h 298"/>
                <a:gd name="T16" fmla="*/ 247 w 581"/>
                <a:gd name="T17" fmla="*/ 208 h 298"/>
                <a:gd name="T18" fmla="*/ 209 w 581"/>
                <a:gd name="T19" fmla="*/ 194 h 298"/>
                <a:gd name="T20" fmla="*/ 173 w 581"/>
                <a:gd name="T21" fmla="*/ 180 h 298"/>
                <a:gd name="T22" fmla="*/ 140 w 581"/>
                <a:gd name="T23" fmla="*/ 163 h 298"/>
                <a:gd name="T24" fmla="*/ 109 w 581"/>
                <a:gd name="T25" fmla="*/ 149 h 298"/>
                <a:gd name="T26" fmla="*/ 78 w 581"/>
                <a:gd name="T27" fmla="*/ 132 h 298"/>
                <a:gd name="T28" fmla="*/ 50 w 581"/>
                <a:gd name="T29" fmla="*/ 116 h 298"/>
                <a:gd name="T30" fmla="*/ 24 w 581"/>
                <a:gd name="T31" fmla="*/ 99 h 298"/>
                <a:gd name="T32" fmla="*/ 0 w 581"/>
                <a:gd name="T33" fmla="*/ 83 h 298"/>
                <a:gd name="T34" fmla="*/ 12 w 581"/>
                <a:gd name="T35" fmla="*/ 9 h 298"/>
                <a:gd name="T36" fmla="*/ 38 w 581"/>
                <a:gd name="T37" fmla="*/ 26 h 298"/>
                <a:gd name="T38" fmla="*/ 64 w 581"/>
                <a:gd name="T39" fmla="*/ 42 h 298"/>
                <a:gd name="T40" fmla="*/ 92 w 581"/>
                <a:gd name="T41" fmla="*/ 59 h 298"/>
                <a:gd name="T42" fmla="*/ 123 w 581"/>
                <a:gd name="T43" fmla="*/ 75 h 298"/>
                <a:gd name="T44" fmla="*/ 156 w 581"/>
                <a:gd name="T45" fmla="*/ 90 h 298"/>
                <a:gd name="T46" fmla="*/ 192 w 581"/>
                <a:gd name="T47" fmla="*/ 106 h 298"/>
                <a:gd name="T48" fmla="*/ 228 w 581"/>
                <a:gd name="T49" fmla="*/ 120 h 298"/>
                <a:gd name="T50" fmla="*/ 263 w 581"/>
                <a:gd name="T51" fmla="*/ 135 h 298"/>
                <a:gd name="T52" fmla="*/ 303 w 581"/>
                <a:gd name="T53" fmla="*/ 146 h 298"/>
                <a:gd name="T54" fmla="*/ 344 w 581"/>
                <a:gd name="T55" fmla="*/ 158 h 298"/>
                <a:gd name="T56" fmla="*/ 384 w 581"/>
                <a:gd name="T57" fmla="*/ 172 h 298"/>
                <a:gd name="T58" fmla="*/ 427 w 581"/>
                <a:gd name="T59" fmla="*/ 182 h 298"/>
                <a:gd name="T60" fmla="*/ 470 w 581"/>
                <a:gd name="T61" fmla="*/ 194 h 298"/>
                <a:gd name="T62" fmla="*/ 515 w 581"/>
                <a:gd name="T63" fmla="*/ 203 h 298"/>
                <a:gd name="T64" fmla="*/ 560 w 581"/>
                <a:gd name="T65" fmla="*/ 21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298">
                  <a:moveTo>
                    <a:pt x="581" y="215"/>
                  </a:moveTo>
                  <a:lnTo>
                    <a:pt x="581" y="298"/>
                  </a:lnTo>
                  <a:lnTo>
                    <a:pt x="560" y="293"/>
                  </a:lnTo>
                  <a:lnTo>
                    <a:pt x="536" y="288"/>
                  </a:lnTo>
                  <a:lnTo>
                    <a:pt x="515" y="284"/>
                  </a:lnTo>
                  <a:lnTo>
                    <a:pt x="491" y="279"/>
                  </a:lnTo>
                  <a:lnTo>
                    <a:pt x="470" y="274"/>
                  </a:lnTo>
                  <a:lnTo>
                    <a:pt x="448" y="270"/>
                  </a:lnTo>
                  <a:lnTo>
                    <a:pt x="427" y="265"/>
                  </a:lnTo>
                  <a:lnTo>
                    <a:pt x="405" y="258"/>
                  </a:lnTo>
                  <a:lnTo>
                    <a:pt x="384" y="253"/>
                  </a:lnTo>
                  <a:lnTo>
                    <a:pt x="363" y="246"/>
                  </a:lnTo>
                  <a:lnTo>
                    <a:pt x="344" y="241"/>
                  </a:lnTo>
                  <a:lnTo>
                    <a:pt x="322" y="234"/>
                  </a:lnTo>
                  <a:lnTo>
                    <a:pt x="303" y="229"/>
                  </a:lnTo>
                  <a:lnTo>
                    <a:pt x="285" y="222"/>
                  </a:lnTo>
                  <a:lnTo>
                    <a:pt x="263" y="215"/>
                  </a:lnTo>
                  <a:lnTo>
                    <a:pt x="247" y="208"/>
                  </a:lnTo>
                  <a:lnTo>
                    <a:pt x="228" y="201"/>
                  </a:lnTo>
                  <a:lnTo>
                    <a:pt x="209" y="194"/>
                  </a:lnTo>
                  <a:lnTo>
                    <a:pt x="192" y="187"/>
                  </a:lnTo>
                  <a:lnTo>
                    <a:pt x="173" y="180"/>
                  </a:lnTo>
                  <a:lnTo>
                    <a:pt x="156" y="172"/>
                  </a:lnTo>
                  <a:lnTo>
                    <a:pt x="140" y="163"/>
                  </a:lnTo>
                  <a:lnTo>
                    <a:pt x="123" y="156"/>
                  </a:lnTo>
                  <a:lnTo>
                    <a:pt x="109" y="149"/>
                  </a:lnTo>
                  <a:lnTo>
                    <a:pt x="92" y="139"/>
                  </a:lnTo>
                  <a:lnTo>
                    <a:pt x="78" y="132"/>
                  </a:lnTo>
                  <a:lnTo>
                    <a:pt x="64" y="125"/>
                  </a:lnTo>
                  <a:lnTo>
                    <a:pt x="50" y="116"/>
                  </a:lnTo>
                  <a:lnTo>
                    <a:pt x="38" y="109"/>
                  </a:lnTo>
                  <a:lnTo>
                    <a:pt x="24" y="99"/>
                  </a:lnTo>
                  <a:lnTo>
                    <a:pt x="12" y="90"/>
                  </a:lnTo>
                  <a:lnTo>
                    <a:pt x="0" y="83"/>
                  </a:lnTo>
                  <a:lnTo>
                    <a:pt x="0" y="0"/>
                  </a:lnTo>
                  <a:lnTo>
                    <a:pt x="12" y="9"/>
                  </a:lnTo>
                  <a:lnTo>
                    <a:pt x="24" y="19"/>
                  </a:lnTo>
                  <a:lnTo>
                    <a:pt x="38" y="26"/>
                  </a:lnTo>
                  <a:lnTo>
                    <a:pt x="50" y="35"/>
                  </a:lnTo>
                  <a:lnTo>
                    <a:pt x="64" y="42"/>
                  </a:lnTo>
                  <a:lnTo>
                    <a:pt x="78" y="52"/>
                  </a:lnTo>
                  <a:lnTo>
                    <a:pt x="92" y="59"/>
                  </a:lnTo>
                  <a:lnTo>
                    <a:pt x="109" y="66"/>
                  </a:lnTo>
                  <a:lnTo>
                    <a:pt x="123" y="75"/>
                  </a:lnTo>
                  <a:lnTo>
                    <a:pt x="140" y="83"/>
                  </a:lnTo>
                  <a:lnTo>
                    <a:pt x="156" y="90"/>
                  </a:lnTo>
                  <a:lnTo>
                    <a:pt x="173" y="97"/>
                  </a:lnTo>
                  <a:lnTo>
                    <a:pt x="192" y="106"/>
                  </a:lnTo>
                  <a:lnTo>
                    <a:pt x="209" y="113"/>
                  </a:lnTo>
                  <a:lnTo>
                    <a:pt x="228" y="120"/>
                  </a:lnTo>
                  <a:lnTo>
                    <a:pt x="247" y="127"/>
                  </a:lnTo>
                  <a:lnTo>
                    <a:pt x="263" y="135"/>
                  </a:lnTo>
                  <a:lnTo>
                    <a:pt x="285" y="139"/>
                  </a:lnTo>
                  <a:lnTo>
                    <a:pt x="303" y="146"/>
                  </a:lnTo>
                  <a:lnTo>
                    <a:pt x="322" y="154"/>
                  </a:lnTo>
                  <a:lnTo>
                    <a:pt x="344" y="158"/>
                  </a:lnTo>
                  <a:lnTo>
                    <a:pt x="363" y="165"/>
                  </a:lnTo>
                  <a:lnTo>
                    <a:pt x="384" y="172"/>
                  </a:lnTo>
                  <a:lnTo>
                    <a:pt x="405" y="177"/>
                  </a:lnTo>
                  <a:lnTo>
                    <a:pt x="427" y="182"/>
                  </a:lnTo>
                  <a:lnTo>
                    <a:pt x="448" y="189"/>
                  </a:lnTo>
                  <a:lnTo>
                    <a:pt x="470" y="194"/>
                  </a:lnTo>
                  <a:lnTo>
                    <a:pt x="491" y="199"/>
                  </a:lnTo>
                  <a:lnTo>
                    <a:pt x="515" y="203"/>
                  </a:lnTo>
                  <a:lnTo>
                    <a:pt x="536" y="208"/>
                  </a:lnTo>
                  <a:lnTo>
                    <a:pt x="560" y="213"/>
                  </a:lnTo>
                  <a:lnTo>
                    <a:pt x="581" y="215"/>
                  </a:lnTo>
                  <a:close/>
                </a:path>
              </a:pathLst>
            </a:custGeom>
            <a:solidFill>
              <a:srgbClr val="EB6C53">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9" name="Freeform 13">
              <a:extLst>
                <a:ext uri="{FF2B5EF4-FFF2-40B4-BE49-F238E27FC236}">
                  <a16:creationId xmlns:a16="http://schemas.microsoft.com/office/drawing/2014/main" id="{5ABB64A7-6DB0-4B85-BE34-FEDF0C4521F0}"/>
                </a:ext>
              </a:extLst>
            </p:cNvPr>
            <p:cNvSpPr>
              <a:spLocks/>
            </p:cNvSpPr>
            <p:nvPr/>
          </p:nvSpPr>
          <p:spPr bwMode="auto">
            <a:xfrm>
              <a:off x="1351172" y="4212548"/>
              <a:ext cx="1844675" cy="679450"/>
            </a:xfrm>
            <a:custGeom>
              <a:avLst/>
              <a:gdLst>
                <a:gd name="T0" fmla="*/ 0 w 490"/>
                <a:gd name="T1" fmla="*/ 90 h 181"/>
                <a:gd name="T2" fmla="*/ 245 w 490"/>
                <a:gd name="T3" fmla="*/ 0 h 181"/>
                <a:gd name="T4" fmla="*/ 490 w 490"/>
                <a:gd name="T5" fmla="*/ 90 h 181"/>
                <a:gd name="T6" fmla="*/ 245 w 490"/>
                <a:gd name="T7" fmla="*/ 181 h 181"/>
                <a:gd name="T8" fmla="*/ 0 w 490"/>
                <a:gd name="T9" fmla="*/ 90 h 181"/>
              </a:gdLst>
              <a:ahLst/>
              <a:cxnLst>
                <a:cxn ang="0">
                  <a:pos x="T0" y="T1"/>
                </a:cxn>
                <a:cxn ang="0">
                  <a:pos x="T2" y="T3"/>
                </a:cxn>
                <a:cxn ang="0">
                  <a:pos x="T4" y="T5"/>
                </a:cxn>
                <a:cxn ang="0">
                  <a:pos x="T6" y="T7"/>
                </a:cxn>
                <a:cxn ang="0">
                  <a:pos x="T8" y="T9"/>
                </a:cxn>
              </a:cxnLst>
              <a:rect l="0" t="0" r="r" b="b"/>
              <a:pathLst>
                <a:path w="490" h="181">
                  <a:moveTo>
                    <a:pt x="0" y="90"/>
                  </a:moveTo>
                  <a:cubicBezTo>
                    <a:pt x="51" y="52"/>
                    <a:pt x="143" y="17"/>
                    <a:pt x="245" y="0"/>
                  </a:cubicBezTo>
                  <a:cubicBezTo>
                    <a:pt x="347" y="17"/>
                    <a:pt x="439" y="52"/>
                    <a:pt x="490" y="90"/>
                  </a:cubicBezTo>
                  <a:cubicBezTo>
                    <a:pt x="439" y="129"/>
                    <a:pt x="347" y="163"/>
                    <a:pt x="245" y="181"/>
                  </a:cubicBezTo>
                  <a:cubicBezTo>
                    <a:pt x="143" y="163"/>
                    <a:pt x="51" y="129"/>
                    <a:pt x="0" y="90"/>
                  </a:cubicBezTo>
                  <a:close/>
                </a:path>
              </a:pathLst>
            </a:custGeom>
            <a:solidFill>
              <a:srgbClr val="EB6C53">
                <a:alpha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50" name="Group 49">
            <a:extLst>
              <a:ext uri="{FF2B5EF4-FFF2-40B4-BE49-F238E27FC236}">
                <a16:creationId xmlns:a16="http://schemas.microsoft.com/office/drawing/2014/main" id="{D9FB65C5-CF01-4BFE-B787-77903BC615DD}"/>
              </a:ext>
            </a:extLst>
          </p:cNvPr>
          <p:cNvGrpSpPr/>
          <p:nvPr/>
        </p:nvGrpSpPr>
        <p:grpSpPr>
          <a:xfrm>
            <a:off x="3715498" y="3360337"/>
            <a:ext cx="1931163" cy="596969"/>
            <a:chOff x="1260684" y="3641048"/>
            <a:chExt cx="2025650" cy="891031"/>
          </a:xfrm>
        </p:grpSpPr>
        <p:sp>
          <p:nvSpPr>
            <p:cNvPr id="51" name="Freeform 15">
              <a:extLst>
                <a:ext uri="{FF2B5EF4-FFF2-40B4-BE49-F238E27FC236}">
                  <a16:creationId xmlns:a16="http://schemas.microsoft.com/office/drawing/2014/main" id="{CC8B1E6E-146F-4C21-8115-ED8DD278487F}"/>
                </a:ext>
              </a:extLst>
            </p:cNvPr>
            <p:cNvSpPr>
              <a:spLocks/>
            </p:cNvSpPr>
            <p:nvPr/>
          </p:nvSpPr>
          <p:spPr bwMode="auto">
            <a:xfrm>
              <a:off x="2273509" y="4016141"/>
              <a:ext cx="1012825" cy="515938"/>
            </a:xfrm>
            <a:custGeom>
              <a:avLst/>
              <a:gdLst>
                <a:gd name="T0" fmla="*/ 638 w 638"/>
                <a:gd name="T1" fmla="*/ 83 h 325"/>
                <a:gd name="T2" fmla="*/ 619 w 638"/>
                <a:gd name="T3" fmla="*/ 104 h 325"/>
                <a:gd name="T4" fmla="*/ 595 w 638"/>
                <a:gd name="T5" fmla="*/ 123 h 325"/>
                <a:gd name="T6" fmla="*/ 569 w 638"/>
                <a:gd name="T7" fmla="*/ 145 h 325"/>
                <a:gd name="T8" fmla="*/ 539 w 638"/>
                <a:gd name="T9" fmla="*/ 164 h 325"/>
                <a:gd name="T10" fmla="*/ 505 w 638"/>
                <a:gd name="T11" fmla="*/ 182 h 325"/>
                <a:gd name="T12" fmla="*/ 470 w 638"/>
                <a:gd name="T13" fmla="*/ 199 h 325"/>
                <a:gd name="T14" fmla="*/ 432 w 638"/>
                <a:gd name="T15" fmla="*/ 216 h 325"/>
                <a:gd name="T16" fmla="*/ 391 w 638"/>
                <a:gd name="T17" fmla="*/ 232 h 325"/>
                <a:gd name="T18" fmla="*/ 349 w 638"/>
                <a:gd name="T19" fmla="*/ 249 h 325"/>
                <a:gd name="T20" fmla="*/ 304 w 638"/>
                <a:gd name="T21" fmla="*/ 263 h 325"/>
                <a:gd name="T22" fmla="*/ 256 w 638"/>
                <a:gd name="T23" fmla="*/ 277 h 325"/>
                <a:gd name="T24" fmla="*/ 209 w 638"/>
                <a:gd name="T25" fmla="*/ 289 h 325"/>
                <a:gd name="T26" fmla="*/ 159 w 638"/>
                <a:gd name="T27" fmla="*/ 298 h 325"/>
                <a:gd name="T28" fmla="*/ 107 w 638"/>
                <a:gd name="T29" fmla="*/ 310 h 325"/>
                <a:gd name="T30" fmla="*/ 55 w 638"/>
                <a:gd name="T31" fmla="*/ 317 h 325"/>
                <a:gd name="T32" fmla="*/ 0 w 638"/>
                <a:gd name="T33" fmla="*/ 325 h 325"/>
                <a:gd name="T34" fmla="*/ 29 w 638"/>
                <a:gd name="T35" fmla="*/ 239 h 325"/>
                <a:gd name="T36" fmla="*/ 81 w 638"/>
                <a:gd name="T37" fmla="*/ 232 h 325"/>
                <a:gd name="T38" fmla="*/ 133 w 638"/>
                <a:gd name="T39" fmla="*/ 223 h 325"/>
                <a:gd name="T40" fmla="*/ 183 w 638"/>
                <a:gd name="T41" fmla="*/ 213 h 325"/>
                <a:gd name="T42" fmla="*/ 233 w 638"/>
                <a:gd name="T43" fmla="*/ 201 h 325"/>
                <a:gd name="T44" fmla="*/ 280 w 638"/>
                <a:gd name="T45" fmla="*/ 187 h 325"/>
                <a:gd name="T46" fmla="*/ 327 w 638"/>
                <a:gd name="T47" fmla="*/ 175 h 325"/>
                <a:gd name="T48" fmla="*/ 370 w 638"/>
                <a:gd name="T49" fmla="*/ 159 h 325"/>
                <a:gd name="T50" fmla="*/ 413 w 638"/>
                <a:gd name="T51" fmla="*/ 145 h 325"/>
                <a:gd name="T52" fmla="*/ 453 w 638"/>
                <a:gd name="T53" fmla="*/ 126 h 325"/>
                <a:gd name="T54" fmla="*/ 489 w 638"/>
                <a:gd name="T55" fmla="*/ 109 h 325"/>
                <a:gd name="T56" fmla="*/ 522 w 638"/>
                <a:gd name="T57" fmla="*/ 90 h 325"/>
                <a:gd name="T58" fmla="*/ 555 w 638"/>
                <a:gd name="T59" fmla="*/ 71 h 325"/>
                <a:gd name="T60" fmla="*/ 581 w 638"/>
                <a:gd name="T61" fmla="*/ 52 h 325"/>
                <a:gd name="T62" fmla="*/ 607 w 638"/>
                <a:gd name="T63" fmla="*/ 33 h 325"/>
                <a:gd name="T64" fmla="*/ 629 w 638"/>
                <a:gd name="T65" fmla="*/ 1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8" h="325">
                  <a:moveTo>
                    <a:pt x="638" y="0"/>
                  </a:moveTo>
                  <a:lnTo>
                    <a:pt x="638" y="83"/>
                  </a:lnTo>
                  <a:lnTo>
                    <a:pt x="629" y="92"/>
                  </a:lnTo>
                  <a:lnTo>
                    <a:pt x="619" y="104"/>
                  </a:lnTo>
                  <a:lnTo>
                    <a:pt x="607" y="114"/>
                  </a:lnTo>
                  <a:lnTo>
                    <a:pt x="595" y="123"/>
                  </a:lnTo>
                  <a:lnTo>
                    <a:pt x="581" y="133"/>
                  </a:lnTo>
                  <a:lnTo>
                    <a:pt x="569" y="145"/>
                  </a:lnTo>
                  <a:lnTo>
                    <a:pt x="555" y="154"/>
                  </a:lnTo>
                  <a:lnTo>
                    <a:pt x="539" y="164"/>
                  </a:lnTo>
                  <a:lnTo>
                    <a:pt x="522" y="173"/>
                  </a:lnTo>
                  <a:lnTo>
                    <a:pt x="505" y="182"/>
                  </a:lnTo>
                  <a:lnTo>
                    <a:pt x="489" y="190"/>
                  </a:lnTo>
                  <a:lnTo>
                    <a:pt x="470" y="199"/>
                  </a:lnTo>
                  <a:lnTo>
                    <a:pt x="453" y="209"/>
                  </a:lnTo>
                  <a:lnTo>
                    <a:pt x="432" y="216"/>
                  </a:lnTo>
                  <a:lnTo>
                    <a:pt x="413" y="225"/>
                  </a:lnTo>
                  <a:lnTo>
                    <a:pt x="391" y="232"/>
                  </a:lnTo>
                  <a:lnTo>
                    <a:pt x="370" y="242"/>
                  </a:lnTo>
                  <a:lnTo>
                    <a:pt x="349" y="249"/>
                  </a:lnTo>
                  <a:lnTo>
                    <a:pt x="327" y="256"/>
                  </a:lnTo>
                  <a:lnTo>
                    <a:pt x="304" y="263"/>
                  </a:lnTo>
                  <a:lnTo>
                    <a:pt x="280" y="270"/>
                  </a:lnTo>
                  <a:lnTo>
                    <a:pt x="256" y="277"/>
                  </a:lnTo>
                  <a:lnTo>
                    <a:pt x="233" y="282"/>
                  </a:lnTo>
                  <a:lnTo>
                    <a:pt x="209" y="289"/>
                  </a:lnTo>
                  <a:lnTo>
                    <a:pt x="183" y="294"/>
                  </a:lnTo>
                  <a:lnTo>
                    <a:pt x="159" y="298"/>
                  </a:lnTo>
                  <a:lnTo>
                    <a:pt x="133" y="306"/>
                  </a:lnTo>
                  <a:lnTo>
                    <a:pt x="107" y="310"/>
                  </a:lnTo>
                  <a:lnTo>
                    <a:pt x="81" y="313"/>
                  </a:lnTo>
                  <a:lnTo>
                    <a:pt x="55" y="317"/>
                  </a:lnTo>
                  <a:lnTo>
                    <a:pt x="29" y="322"/>
                  </a:lnTo>
                  <a:lnTo>
                    <a:pt x="0" y="325"/>
                  </a:lnTo>
                  <a:lnTo>
                    <a:pt x="0" y="244"/>
                  </a:lnTo>
                  <a:lnTo>
                    <a:pt x="29" y="239"/>
                  </a:lnTo>
                  <a:lnTo>
                    <a:pt x="55" y="237"/>
                  </a:lnTo>
                  <a:lnTo>
                    <a:pt x="81" y="232"/>
                  </a:lnTo>
                  <a:lnTo>
                    <a:pt x="107" y="227"/>
                  </a:lnTo>
                  <a:lnTo>
                    <a:pt x="133" y="223"/>
                  </a:lnTo>
                  <a:lnTo>
                    <a:pt x="159" y="218"/>
                  </a:lnTo>
                  <a:lnTo>
                    <a:pt x="183" y="213"/>
                  </a:lnTo>
                  <a:lnTo>
                    <a:pt x="209" y="206"/>
                  </a:lnTo>
                  <a:lnTo>
                    <a:pt x="233" y="201"/>
                  </a:lnTo>
                  <a:lnTo>
                    <a:pt x="256" y="194"/>
                  </a:lnTo>
                  <a:lnTo>
                    <a:pt x="280" y="187"/>
                  </a:lnTo>
                  <a:lnTo>
                    <a:pt x="304" y="182"/>
                  </a:lnTo>
                  <a:lnTo>
                    <a:pt x="327" y="175"/>
                  </a:lnTo>
                  <a:lnTo>
                    <a:pt x="349" y="166"/>
                  </a:lnTo>
                  <a:lnTo>
                    <a:pt x="370" y="159"/>
                  </a:lnTo>
                  <a:lnTo>
                    <a:pt x="391" y="152"/>
                  </a:lnTo>
                  <a:lnTo>
                    <a:pt x="413" y="145"/>
                  </a:lnTo>
                  <a:lnTo>
                    <a:pt x="432" y="135"/>
                  </a:lnTo>
                  <a:lnTo>
                    <a:pt x="453" y="126"/>
                  </a:lnTo>
                  <a:lnTo>
                    <a:pt x="470" y="119"/>
                  </a:lnTo>
                  <a:lnTo>
                    <a:pt x="489" y="109"/>
                  </a:lnTo>
                  <a:lnTo>
                    <a:pt x="505" y="100"/>
                  </a:lnTo>
                  <a:lnTo>
                    <a:pt x="522" y="90"/>
                  </a:lnTo>
                  <a:lnTo>
                    <a:pt x="539" y="81"/>
                  </a:lnTo>
                  <a:lnTo>
                    <a:pt x="555" y="71"/>
                  </a:lnTo>
                  <a:lnTo>
                    <a:pt x="569" y="62"/>
                  </a:lnTo>
                  <a:lnTo>
                    <a:pt x="581" y="52"/>
                  </a:lnTo>
                  <a:lnTo>
                    <a:pt x="595" y="43"/>
                  </a:lnTo>
                  <a:lnTo>
                    <a:pt x="607" y="33"/>
                  </a:lnTo>
                  <a:lnTo>
                    <a:pt x="619" y="21"/>
                  </a:lnTo>
                  <a:lnTo>
                    <a:pt x="629" y="12"/>
                  </a:lnTo>
                  <a:lnTo>
                    <a:pt x="638" y="0"/>
                  </a:lnTo>
                  <a:close/>
                </a:path>
              </a:pathLst>
            </a:custGeom>
            <a:solidFill>
              <a:srgbClr val="E74C2D">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2" name="Freeform 16">
              <a:extLst>
                <a:ext uri="{FF2B5EF4-FFF2-40B4-BE49-F238E27FC236}">
                  <a16:creationId xmlns:a16="http://schemas.microsoft.com/office/drawing/2014/main" id="{A9D3BFBB-01D0-4CE7-93E3-BD5E377D25CF}"/>
                </a:ext>
              </a:extLst>
            </p:cNvPr>
            <p:cNvSpPr>
              <a:spLocks/>
            </p:cNvSpPr>
            <p:nvPr/>
          </p:nvSpPr>
          <p:spPr bwMode="auto">
            <a:xfrm>
              <a:off x="1260684" y="4016141"/>
              <a:ext cx="1012825" cy="515938"/>
            </a:xfrm>
            <a:custGeom>
              <a:avLst/>
              <a:gdLst>
                <a:gd name="T0" fmla="*/ 638 w 638"/>
                <a:gd name="T1" fmla="*/ 325 h 325"/>
                <a:gd name="T2" fmla="*/ 583 w 638"/>
                <a:gd name="T3" fmla="*/ 317 h 325"/>
                <a:gd name="T4" fmla="*/ 531 w 638"/>
                <a:gd name="T5" fmla="*/ 310 h 325"/>
                <a:gd name="T6" fmla="*/ 479 w 638"/>
                <a:gd name="T7" fmla="*/ 298 h 325"/>
                <a:gd name="T8" fmla="*/ 429 w 638"/>
                <a:gd name="T9" fmla="*/ 289 h 325"/>
                <a:gd name="T10" fmla="*/ 382 w 638"/>
                <a:gd name="T11" fmla="*/ 277 h 325"/>
                <a:gd name="T12" fmla="*/ 334 w 638"/>
                <a:gd name="T13" fmla="*/ 263 h 325"/>
                <a:gd name="T14" fmla="*/ 289 w 638"/>
                <a:gd name="T15" fmla="*/ 249 h 325"/>
                <a:gd name="T16" fmla="*/ 247 w 638"/>
                <a:gd name="T17" fmla="*/ 232 h 325"/>
                <a:gd name="T18" fmla="*/ 206 w 638"/>
                <a:gd name="T19" fmla="*/ 216 h 325"/>
                <a:gd name="T20" fmla="*/ 168 w 638"/>
                <a:gd name="T21" fmla="*/ 199 h 325"/>
                <a:gd name="T22" fmla="*/ 133 w 638"/>
                <a:gd name="T23" fmla="*/ 182 h 325"/>
                <a:gd name="T24" fmla="*/ 100 w 638"/>
                <a:gd name="T25" fmla="*/ 164 h 325"/>
                <a:gd name="T26" fmla="*/ 69 w 638"/>
                <a:gd name="T27" fmla="*/ 145 h 325"/>
                <a:gd name="T28" fmla="*/ 43 w 638"/>
                <a:gd name="T29" fmla="*/ 123 h 325"/>
                <a:gd name="T30" fmla="*/ 21 w 638"/>
                <a:gd name="T31" fmla="*/ 104 h 325"/>
                <a:gd name="T32" fmla="*/ 0 w 638"/>
                <a:gd name="T33" fmla="*/ 83 h 325"/>
                <a:gd name="T34" fmla="*/ 9 w 638"/>
                <a:gd name="T35" fmla="*/ 12 h 325"/>
                <a:gd name="T36" fmla="*/ 31 w 638"/>
                <a:gd name="T37" fmla="*/ 33 h 325"/>
                <a:gd name="T38" fmla="*/ 57 w 638"/>
                <a:gd name="T39" fmla="*/ 52 h 325"/>
                <a:gd name="T40" fmla="*/ 85 w 638"/>
                <a:gd name="T41" fmla="*/ 71 h 325"/>
                <a:gd name="T42" fmla="*/ 116 w 638"/>
                <a:gd name="T43" fmla="*/ 90 h 325"/>
                <a:gd name="T44" fmla="*/ 149 w 638"/>
                <a:gd name="T45" fmla="*/ 109 h 325"/>
                <a:gd name="T46" fmla="*/ 187 w 638"/>
                <a:gd name="T47" fmla="*/ 126 h 325"/>
                <a:gd name="T48" fmla="*/ 225 w 638"/>
                <a:gd name="T49" fmla="*/ 145 h 325"/>
                <a:gd name="T50" fmla="*/ 268 w 638"/>
                <a:gd name="T51" fmla="*/ 159 h 325"/>
                <a:gd name="T52" fmla="*/ 311 w 638"/>
                <a:gd name="T53" fmla="*/ 175 h 325"/>
                <a:gd name="T54" fmla="*/ 358 w 638"/>
                <a:gd name="T55" fmla="*/ 187 h 325"/>
                <a:gd name="T56" fmla="*/ 406 w 638"/>
                <a:gd name="T57" fmla="*/ 201 h 325"/>
                <a:gd name="T58" fmla="*/ 455 w 638"/>
                <a:gd name="T59" fmla="*/ 213 h 325"/>
                <a:gd name="T60" fmla="*/ 505 w 638"/>
                <a:gd name="T61" fmla="*/ 223 h 325"/>
                <a:gd name="T62" fmla="*/ 557 w 638"/>
                <a:gd name="T63" fmla="*/ 232 h 325"/>
                <a:gd name="T64" fmla="*/ 612 w 638"/>
                <a:gd name="T65" fmla="*/ 239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8" h="325">
                  <a:moveTo>
                    <a:pt x="638" y="244"/>
                  </a:moveTo>
                  <a:lnTo>
                    <a:pt x="638" y="325"/>
                  </a:lnTo>
                  <a:lnTo>
                    <a:pt x="612" y="322"/>
                  </a:lnTo>
                  <a:lnTo>
                    <a:pt x="583" y="317"/>
                  </a:lnTo>
                  <a:lnTo>
                    <a:pt x="557" y="313"/>
                  </a:lnTo>
                  <a:lnTo>
                    <a:pt x="531" y="310"/>
                  </a:lnTo>
                  <a:lnTo>
                    <a:pt x="505" y="306"/>
                  </a:lnTo>
                  <a:lnTo>
                    <a:pt x="479" y="298"/>
                  </a:lnTo>
                  <a:lnTo>
                    <a:pt x="455" y="294"/>
                  </a:lnTo>
                  <a:lnTo>
                    <a:pt x="429" y="289"/>
                  </a:lnTo>
                  <a:lnTo>
                    <a:pt x="406" y="282"/>
                  </a:lnTo>
                  <a:lnTo>
                    <a:pt x="382" y="277"/>
                  </a:lnTo>
                  <a:lnTo>
                    <a:pt x="358" y="270"/>
                  </a:lnTo>
                  <a:lnTo>
                    <a:pt x="334" y="263"/>
                  </a:lnTo>
                  <a:lnTo>
                    <a:pt x="311" y="256"/>
                  </a:lnTo>
                  <a:lnTo>
                    <a:pt x="289" y="249"/>
                  </a:lnTo>
                  <a:lnTo>
                    <a:pt x="268" y="242"/>
                  </a:lnTo>
                  <a:lnTo>
                    <a:pt x="247" y="232"/>
                  </a:lnTo>
                  <a:lnTo>
                    <a:pt x="225" y="225"/>
                  </a:lnTo>
                  <a:lnTo>
                    <a:pt x="206" y="216"/>
                  </a:lnTo>
                  <a:lnTo>
                    <a:pt x="187" y="209"/>
                  </a:lnTo>
                  <a:lnTo>
                    <a:pt x="168" y="199"/>
                  </a:lnTo>
                  <a:lnTo>
                    <a:pt x="149" y="190"/>
                  </a:lnTo>
                  <a:lnTo>
                    <a:pt x="133" y="182"/>
                  </a:lnTo>
                  <a:lnTo>
                    <a:pt x="116" y="173"/>
                  </a:lnTo>
                  <a:lnTo>
                    <a:pt x="100" y="164"/>
                  </a:lnTo>
                  <a:lnTo>
                    <a:pt x="85" y="154"/>
                  </a:lnTo>
                  <a:lnTo>
                    <a:pt x="69" y="145"/>
                  </a:lnTo>
                  <a:lnTo>
                    <a:pt x="57" y="133"/>
                  </a:lnTo>
                  <a:lnTo>
                    <a:pt x="43" y="123"/>
                  </a:lnTo>
                  <a:lnTo>
                    <a:pt x="31" y="114"/>
                  </a:lnTo>
                  <a:lnTo>
                    <a:pt x="21" y="104"/>
                  </a:lnTo>
                  <a:lnTo>
                    <a:pt x="9" y="92"/>
                  </a:lnTo>
                  <a:lnTo>
                    <a:pt x="0" y="83"/>
                  </a:lnTo>
                  <a:lnTo>
                    <a:pt x="0" y="0"/>
                  </a:lnTo>
                  <a:lnTo>
                    <a:pt x="9" y="12"/>
                  </a:lnTo>
                  <a:lnTo>
                    <a:pt x="21" y="21"/>
                  </a:lnTo>
                  <a:lnTo>
                    <a:pt x="31" y="33"/>
                  </a:lnTo>
                  <a:lnTo>
                    <a:pt x="43" y="43"/>
                  </a:lnTo>
                  <a:lnTo>
                    <a:pt x="57" y="52"/>
                  </a:lnTo>
                  <a:lnTo>
                    <a:pt x="69" y="62"/>
                  </a:lnTo>
                  <a:lnTo>
                    <a:pt x="85" y="71"/>
                  </a:lnTo>
                  <a:lnTo>
                    <a:pt x="100" y="81"/>
                  </a:lnTo>
                  <a:lnTo>
                    <a:pt x="116" y="90"/>
                  </a:lnTo>
                  <a:lnTo>
                    <a:pt x="133" y="100"/>
                  </a:lnTo>
                  <a:lnTo>
                    <a:pt x="149" y="109"/>
                  </a:lnTo>
                  <a:lnTo>
                    <a:pt x="168" y="119"/>
                  </a:lnTo>
                  <a:lnTo>
                    <a:pt x="187" y="126"/>
                  </a:lnTo>
                  <a:lnTo>
                    <a:pt x="206" y="135"/>
                  </a:lnTo>
                  <a:lnTo>
                    <a:pt x="225" y="145"/>
                  </a:lnTo>
                  <a:lnTo>
                    <a:pt x="247" y="152"/>
                  </a:lnTo>
                  <a:lnTo>
                    <a:pt x="268" y="159"/>
                  </a:lnTo>
                  <a:lnTo>
                    <a:pt x="289" y="166"/>
                  </a:lnTo>
                  <a:lnTo>
                    <a:pt x="311" y="175"/>
                  </a:lnTo>
                  <a:lnTo>
                    <a:pt x="334" y="182"/>
                  </a:lnTo>
                  <a:lnTo>
                    <a:pt x="358" y="187"/>
                  </a:lnTo>
                  <a:lnTo>
                    <a:pt x="382" y="194"/>
                  </a:lnTo>
                  <a:lnTo>
                    <a:pt x="406" y="201"/>
                  </a:lnTo>
                  <a:lnTo>
                    <a:pt x="429" y="206"/>
                  </a:lnTo>
                  <a:lnTo>
                    <a:pt x="455" y="213"/>
                  </a:lnTo>
                  <a:lnTo>
                    <a:pt x="479" y="218"/>
                  </a:lnTo>
                  <a:lnTo>
                    <a:pt x="505" y="223"/>
                  </a:lnTo>
                  <a:lnTo>
                    <a:pt x="531" y="227"/>
                  </a:lnTo>
                  <a:lnTo>
                    <a:pt x="557" y="232"/>
                  </a:lnTo>
                  <a:lnTo>
                    <a:pt x="583" y="237"/>
                  </a:lnTo>
                  <a:lnTo>
                    <a:pt x="612" y="239"/>
                  </a:lnTo>
                  <a:lnTo>
                    <a:pt x="638" y="244"/>
                  </a:lnTo>
                  <a:close/>
                </a:path>
              </a:pathLst>
            </a:custGeom>
            <a:solidFill>
              <a:srgbClr val="E74C2D">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3" name="Freeform 17">
              <a:extLst>
                <a:ext uri="{FF2B5EF4-FFF2-40B4-BE49-F238E27FC236}">
                  <a16:creationId xmlns:a16="http://schemas.microsoft.com/office/drawing/2014/main" id="{594CA5BC-C43A-44F7-8DFF-66672E9D4F83}"/>
                </a:ext>
              </a:extLst>
            </p:cNvPr>
            <p:cNvSpPr>
              <a:spLocks/>
            </p:cNvSpPr>
            <p:nvPr/>
          </p:nvSpPr>
          <p:spPr bwMode="auto">
            <a:xfrm>
              <a:off x="1260684" y="3641048"/>
              <a:ext cx="2025650" cy="769938"/>
            </a:xfrm>
            <a:custGeom>
              <a:avLst/>
              <a:gdLst>
                <a:gd name="T0" fmla="*/ 0 w 538"/>
                <a:gd name="T1" fmla="*/ 102 h 205"/>
                <a:gd name="T2" fmla="*/ 269 w 538"/>
                <a:gd name="T3" fmla="*/ 0 h 205"/>
                <a:gd name="T4" fmla="*/ 538 w 538"/>
                <a:gd name="T5" fmla="*/ 102 h 205"/>
                <a:gd name="T6" fmla="*/ 269 w 538"/>
                <a:gd name="T7" fmla="*/ 205 h 205"/>
                <a:gd name="T8" fmla="*/ 0 w 538"/>
                <a:gd name="T9" fmla="*/ 102 h 205"/>
              </a:gdLst>
              <a:ahLst/>
              <a:cxnLst>
                <a:cxn ang="0">
                  <a:pos x="T0" y="T1"/>
                </a:cxn>
                <a:cxn ang="0">
                  <a:pos x="T2" y="T3"/>
                </a:cxn>
                <a:cxn ang="0">
                  <a:pos x="T4" y="T5"/>
                </a:cxn>
                <a:cxn ang="0">
                  <a:pos x="T6" y="T7"/>
                </a:cxn>
                <a:cxn ang="0">
                  <a:pos x="T8" y="T9"/>
                </a:cxn>
              </a:cxnLst>
              <a:rect l="0" t="0" r="r" b="b"/>
              <a:pathLst>
                <a:path w="538" h="205">
                  <a:moveTo>
                    <a:pt x="0" y="102"/>
                  </a:moveTo>
                  <a:cubicBezTo>
                    <a:pt x="40" y="55"/>
                    <a:pt x="147" y="14"/>
                    <a:pt x="269" y="0"/>
                  </a:cubicBezTo>
                  <a:cubicBezTo>
                    <a:pt x="391" y="14"/>
                    <a:pt x="498" y="55"/>
                    <a:pt x="538" y="102"/>
                  </a:cubicBezTo>
                  <a:cubicBezTo>
                    <a:pt x="498" y="150"/>
                    <a:pt x="391" y="191"/>
                    <a:pt x="269" y="205"/>
                  </a:cubicBezTo>
                  <a:cubicBezTo>
                    <a:pt x="147" y="191"/>
                    <a:pt x="40" y="150"/>
                    <a:pt x="0" y="102"/>
                  </a:cubicBezTo>
                  <a:close/>
                </a:path>
              </a:pathLst>
            </a:custGeom>
            <a:solidFill>
              <a:srgbClr val="E74C2D">
                <a:alpha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54" name="Group 53">
            <a:extLst>
              <a:ext uri="{FF2B5EF4-FFF2-40B4-BE49-F238E27FC236}">
                <a16:creationId xmlns:a16="http://schemas.microsoft.com/office/drawing/2014/main" id="{AC6B6FC2-5EA3-437E-B26C-A4E1CC90B2E4}"/>
              </a:ext>
            </a:extLst>
          </p:cNvPr>
          <p:cNvGrpSpPr/>
          <p:nvPr/>
        </p:nvGrpSpPr>
        <p:grpSpPr>
          <a:xfrm>
            <a:off x="3575798" y="2675715"/>
            <a:ext cx="2197530" cy="679928"/>
            <a:chOff x="1120984" y="2915561"/>
            <a:chExt cx="2305050" cy="1014855"/>
          </a:xfrm>
        </p:grpSpPr>
        <p:sp>
          <p:nvSpPr>
            <p:cNvPr id="55" name="Freeform 19">
              <a:extLst>
                <a:ext uri="{FF2B5EF4-FFF2-40B4-BE49-F238E27FC236}">
                  <a16:creationId xmlns:a16="http://schemas.microsoft.com/office/drawing/2014/main" id="{4FD41A37-5DB1-4527-802D-B2F7539F7D15}"/>
                </a:ext>
              </a:extLst>
            </p:cNvPr>
            <p:cNvSpPr>
              <a:spLocks/>
            </p:cNvSpPr>
            <p:nvPr/>
          </p:nvSpPr>
          <p:spPr bwMode="auto">
            <a:xfrm>
              <a:off x="2273509" y="3354153"/>
              <a:ext cx="1152525" cy="576263"/>
            </a:xfrm>
            <a:custGeom>
              <a:avLst/>
              <a:gdLst>
                <a:gd name="T0" fmla="*/ 726 w 726"/>
                <a:gd name="T1" fmla="*/ 83 h 363"/>
                <a:gd name="T2" fmla="*/ 709 w 726"/>
                <a:gd name="T3" fmla="*/ 107 h 363"/>
                <a:gd name="T4" fmla="*/ 690 w 726"/>
                <a:gd name="T5" fmla="*/ 133 h 363"/>
                <a:gd name="T6" fmla="*/ 664 w 726"/>
                <a:gd name="T7" fmla="*/ 157 h 363"/>
                <a:gd name="T8" fmla="*/ 633 w 726"/>
                <a:gd name="T9" fmla="*/ 180 h 363"/>
                <a:gd name="T10" fmla="*/ 598 w 726"/>
                <a:gd name="T11" fmla="*/ 204 h 363"/>
                <a:gd name="T12" fmla="*/ 560 w 726"/>
                <a:gd name="T13" fmla="*/ 225 h 363"/>
                <a:gd name="T14" fmla="*/ 517 w 726"/>
                <a:gd name="T15" fmla="*/ 247 h 363"/>
                <a:gd name="T16" fmla="*/ 470 w 726"/>
                <a:gd name="T17" fmla="*/ 266 h 363"/>
                <a:gd name="T18" fmla="*/ 420 w 726"/>
                <a:gd name="T19" fmla="*/ 285 h 363"/>
                <a:gd name="T20" fmla="*/ 368 w 726"/>
                <a:gd name="T21" fmla="*/ 301 h 363"/>
                <a:gd name="T22" fmla="*/ 311 w 726"/>
                <a:gd name="T23" fmla="*/ 315 h 363"/>
                <a:gd name="T24" fmla="*/ 254 w 726"/>
                <a:gd name="T25" fmla="*/ 330 h 363"/>
                <a:gd name="T26" fmla="*/ 192 w 726"/>
                <a:gd name="T27" fmla="*/ 341 h 363"/>
                <a:gd name="T28" fmla="*/ 131 w 726"/>
                <a:gd name="T29" fmla="*/ 351 h 363"/>
                <a:gd name="T30" fmla="*/ 66 w 726"/>
                <a:gd name="T31" fmla="*/ 358 h 363"/>
                <a:gd name="T32" fmla="*/ 0 w 726"/>
                <a:gd name="T33" fmla="*/ 363 h 363"/>
                <a:gd name="T34" fmla="*/ 33 w 726"/>
                <a:gd name="T35" fmla="*/ 280 h 363"/>
                <a:gd name="T36" fmla="*/ 100 w 726"/>
                <a:gd name="T37" fmla="*/ 273 h 363"/>
                <a:gd name="T38" fmla="*/ 161 w 726"/>
                <a:gd name="T39" fmla="*/ 263 h 363"/>
                <a:gd name="T40" fmla="*/ 223 w 726"/>
                <a:gd name="T41" fmla="*/ 254 h 363"/>
                <a:gd name="T42" fmla="*/ 282 w 726"/>
                <a:gd name="T43" fmla="*/ 242 h 363"/>
                <a:gd name="T44" fmla="*/ 339 w 726"/>
                <a:gd name="T45" fmla="*/ 228 h 363"/>
                <a:gd name="T46" fmla="*/ 394 w 726"/>
                <a:gd name="T47" fmla="*/ 211 h 363"/>
                <a:gd name="T48" fmla="*/ 446 w 726"/>
                <a:gd name="T49" fmla="*/ 195 h 363"/>
                <a:gd name="T50" fmla="*/ 493 w 726"/>
                <a:gd name="T51" fmla="*/ 176 h 363"/>
                <a:gd name="T52" fmla="*/ 539 w 726"/>
                <a:gd name="T53" fmla="*/ 154 h 363"/>
                <a:gd name="T54" fmla="*/ 579 w 726"/>
                <a:gd name="T55" fmla="*/ 133 h 363"/>
                <a:gd name="T56" fmla="*/ 617 w 726"/>
                <a:gd name="T57" fmla="*/ 112 h 363"/>
                <a:gd name="T58" fmla="*/ 648 w 726"/>
                <a:gd name="T59" fmla="*/ 88 h 363"/>
                <a:gd name="T60" fmla="*/ 676 w 726"/>
                <a:gd name="T61" fmla="*/ 64 h 363"/>
                <a:gd name="T62" fmla="*/ 700 w 726"/>
                <a:gd name="T63" fmla="*/ 38 h 363"/>
                <a:gd name="T64" fmla="*/ 719 w 726"/>
                <a:gd name="T65" fmla="*/ 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6" h="363">
                  <a:moveTo>
                    <a:pt x="726" y="0"/>
                  </a:moveTo>
                  <a:lnTo>
                    <a:pt x="726" y="83"/>
                  </a:lnTo>
                  <a:lnTo>
                    <a:pt x="719" y="95"/>
                  </a:lnTo>
                  <a:lnTo>
                    <a:pt x="709" y="107"/>
                  </a:lnTo>
                  <a:lnTo>
                    <a:pt x="700" y="121"/>
                  </a:lnTo>
                  <a:lnTo>
                    <a:pt x="690" y="133"/>
                  </a:lnTo>
                  <a:lnTo>
                    <a:pt x="676" y="145"/>
                  </a:lnTo>
                  <a:lnTo>
                    <a:pt x="664" y="157"/>
                  </a:lnTo>
                  <a:lnTo>
                    <a:pt x="648" y="171"/>
                  </a:lnTo>
                  <a:lnTo>
                    <a:pt x="633" y="180"/>
                  </a:lnTo>
                  <a:lnTo>
                    <a:pt x="617" y="192"/>
                  </a:lnTo>
                  <a:lnTo>
                    <a:pt x="598" y="204"/>
                  </a:lnTo>
                  <a:lnTo>
                    <a:pt x="579" y="216"/>
                  </a:lnTo>
                  <a:lnTo>
                    <a:pt x="560" y="225"/>
                  </a:lnTo>
                  <a:lnTo>
                    <a:pt x="539" y="237"/>
                  </a:lnTo>
                  <a:lnTo>
                    <a:pt x="517" y="247"/>
                  </a:lnTo>
                  <a:lnTo>
                    <a:pt x="493" y="256"/>
                  </a:lnTo>
                  <a:lnTo>
                    <a:pt x="470" y="266"/>
                  </a:lnTo>
                  <a:lnTo>
                    <a:pt x="446" y="275"/>
                  </a:lnTo>
                  <a:lnTo>
                    <a:pt x="420" y="285"/>
                  </a:lnTo>
                  <a:lnTo>
                    <a:pt x="394" y="292"/>
                  </a:lnTo>
                  <a:lnTo>
                    <a:pt x="368" y="301"/>
                  </a:lnTo>
                  <a:lnTo>
                    <a:pt x="339" y="308"/>
                  </a:lnTo>
                  <a:lnTo>
                    <a:pt x="311" y="315"/>
                  </a:lnTo>
                  <a:lnTo>
                    <a:pt x="282" y="322"/>
                  </a:lnTo>
                  <a:lnTo>
                    <a:pt x="254" y="330"/>
                  </a:lnTo>
                  <a:lnTo>
                    <a:pt x="223" y="334"/>
                  </a:lnTo>
                  <a:lnTo>
                    <a:pt x="192" y="341"/>
                  </a:lnTo>
                  <a:lnTo>
                    <a:pt x="161" y="346"/>
                  </a:lnTo>
                  <a:lnTo>
                    <a:pt x="131" y="351"/>
                  </a:lnTo>
                  <a:lnTo>
                    <a:pt x="100" y="353"/>
                  </a:lnTo>
                  <a:lnTo>
                    <a:pt x="66" y="358"/>
                  </a:lnTo>
                  <a:lnTo>
                    <a:pt x="33" y="360"/>
                  </a:lnTo>
                  <a:lnTo>
                    <a:pt x="0" y="363"/>
                  </a:lnTo>
                  <a:lnTo>
                    <a:pt x="0" y="282"/>
                  </a:lnTo>
                  <a:lnTo>
                    <a:pt x="33" y="280"/>
                  </a:lnTo>
                  <a:lnTo>
                    <a:pt x="66" y="277"/>
                  </a:lnTo>
                  <a:lnTo>
                    <a:pt x="100" y="273"/>
                  </a:lnTo>
                  <a:lnTo>
                    <a:pt x="131" y="268"/>
                  </a:lnTo>
                  <a:lnTo>
                    <a:pt x="161" y="263"/>
                  </a:lnTo>
                  <a:lnTo>
                    <a:pt x="192" y="259"/>
                  </a:lnTo>
                  <a:lnTo>
                    <a:pt x="223" y="254"/>
                  </a:lnTo>
                  <a:lnTo>
                    <a:pt x="254" y="247"/>
                  </a:lnTo>
                  <a:lnTo>
                    <a:pt x="282" y="242"/>
                  </a:lnTo>
                  <a:lnTo>
                    <a:pt x="311" y="235"/>
                  </a:lnTo>
                  <a:lnTo>
                    <a:pt x="339" y="228"/>
                  </a:lnTo>
                  <a:lnTo>
                    <a:pt x="368" y="218"/>
                  </a:lnTo>
                  <a:lnTo>
                    <a:pt x="394" y="211"/>
                  </a:lnTo>
                  <a:lnTo>
                    <a:pt x="420" y="202"/>
                  </a:lnTo>
                  <a:lnTo>
                    <a:pt x="446" y="195"/>
                  </a:lnTo>
                  <a:lnTo>
                    <a:pt x="470" y="185"/>
                  </a:lnTo>
                  <a:lnTo>
                    <a:pt x="493" y="176"/>
                  </a:lnTo>
                  <a:lnTo>
                    <a:pt x="517" y="166"/>
                  </a:lnTo>
                  <a:lnTo>
                    <a:pt x="539" y="154"/>
                  </a:lnTo>
                  <a:lnTo>
                    <a:pt x="560" y="145"/>
                  </a:lnTo>
                  <a:lnTo>
                    <a:pt x="579" y="133"/>
                  </a:lnTo>
                  <a:lnTo>
                    <a:pt x="598" y="124"/>
                  </a:lnTo>
                  <a:lnTo>
                    <a:pt x="617" y="112"/>
                  </a:lnTo>
                  <a:lnTo>
                    <a:pt x="633" y="100"/>
                  </a:lnTo>
                  <a:lnTo>
                    <a:pt x="648" y="88"/>
                  </a:lnTo>
                  <a:lnTo>
                    <a:pt x="664" y="76"/>
                  </a:lnTo>
                  <a:lnTo>
                    <a:pt x="676" y="64"/>
                  </a:lnTo>
                  <a:lnTo>
                    <a:pt x="690" y="53"/>
                  </a:lnTo>
                  <a:lnTo>
                    <a:pt x="700" y="38"/>
                  </a:lnTo>
                  <a:lnTo>
                    <a:pt x="709" y="26"/>
                  </a:lnTo>
                  <a:lnTo>
                    <a:pt x="719" y="15"/>
                  </a:lnTo>
                  <a:lnTo>
                    <a:pt x="726" y="0"/>
                  </a:lnTo>
                  <a:close/>
                </a:path>
              </a:pathLst>
            </a:custGeom>
            <a:solidFill>
              <a:srgbClr val="131D40">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6" name="Freeform 20">
              <a:extLst>
                <a:ext uri="{FF2B5EF4-FFF2-40B4-BE49-F238E27FC236}">
                  <a16:creationId xmlns:a16="http://schemas.microsoft.com/office/drawing/2014/main" id="{0FC70163-A231-42E1-B536-E5F413617DA3}"/>
                </a:ext>
              </a:extLst>
            </p:cNvPr>
            <p:cNvSpPr>
              <a:spLocks/>
            </p:cNvSpPr>
            <p:nvPr/>
          </p:nvSpPr>
          <p:spPr bwMode="auto">
            <a:xfrm>
              <a:off x="1120984" y="3354153"/>
              <a:ext cx="1152525" cy="576263"/>
            </a:xfrm>
            <a:custGeom>
              <a:avLst/>
              <a:gdLst>
                <a:gd name="T0" fmla="*/ 726 w 726"/>
                <a:gd name="T1" fmla="*/ 363 h 363"/>
                <a:gd name="T2" fmla="*/ 660 w 726"/>
                <a:gd name="T3" fmla="*/ 358 h 363"/>
                <a:gd name="T4" fmla="*/ 596 w 726"/>
                <a:gd name="T5" fmla="*/ 351 h 363"/>
                <a:gd name="T6" fmla="*/ 534 w 726"/>
                <a:gd name="T7" fmla="*/ 341 h 363"/>
                <a:gd name="T8" fmla="*/ 472 w 726"/>
                <a:gd name="T9" fmla="*/ 330 h 363"/>
                <a:gd name="T10" fmla="*/ 415 w 726"/>
                <a:gd name="T11" fmla="*/ 315 h 363"/>
                <a:gd name="T12" fmla="*/ 358 w 726"/>
                <a:gd name="T13" fmla="*/ 301 h 363"/>
                <a:gd name="T14" fmla="*/ 306 w 726"/>
                <a:gd name="T15" fmla="*/ 285 h 363"/>
                <a:gd name="T16" fmla="*/ 256 w 726"/>
                <a:gd name="T17" fmla="*/ 266 h 363"/>
                <a:gd name="T18" fmla="*/ 211 w 726"/>
                <a:gd name="T19" fmla="*/ 247 h 363"/>
                <a:gd name="T20" fmla="*/ 169 w 726"/>
                <a:gd name="T21" fmla="*/ 225 h 363"/>
                <a:gd name="T22" fmla="*/ 128 w 726"/>
                <a:gd name="T23" fmla="*/ 204 h 363"/>
                <a:gd name="T24" fmla="*/ 93 w 726"/>
                <a:gd name="T25" fmla="*/ 180 h 363"/>
                <a:gd name="T26" fmla="*/ 64 w 726"/>
                <a:gd name="T27" fmla="*/ 157 h 363"/>
                <a:gd name="T28" fmla="*/ 38 w 726"/>
                <a:gd name="T29" fmla="*/ 133 h 363"/>
                <a:gd name="T30" fmla="*/ 17 w 726"/>
                <a:gd name="T31" fmla="*/ 107 h 363"/>
                <a:gd name="T32" fmla="*/ 0 w 726"/>
                <a:gd name="T33" fmla="*/ 83 h 363"/>
                <a:gd name="T34" fmla="*/ 7 w 726"/>
                <a:gd name="T35" fmla="*/ 15 h 363"/>
                <a:gd name="T36" fmla="*/ 26 w 726"/>
                <a:gd name="T37" fmla="*/ 38 h 363"/>
                <a:gd name="T38" fmla="*/ 50 w 726"/>
                <a:gd name="T39" fmla="*/ 64 h 363"/>
                <a:gd name="T40" fmla="*/ 78 w 726"/>
                <a:gd name="T41" fmla="*/ 88 h 363"/>
                <a:gd name="T42" fmla="*/ 112 w 726"/>
                <a:gd name="T43" fmla="*/ 112 h 363"/>
                <a:gd name="T44" fmla="*/ 147 w 726"/>
                <a:gd name="T45" fmla="*/ 133 h 363"/>
                <a:gd name="T46" fmla="*/ 188 w 726"/>
                <a:gd name="T47" fmla="*/ 154 h 363"/>
                <a:gd name="T48" fmla="*/ 233 w 726"/>
                <a:gd name="T49" fmla="*/ 176 h 363"/>
                <a:gd name="T50" fmla="*/ 280 w 726"/>
                <a:gd name="T51" fmla="*/ 195 h 363"/>
                <a:gd name="T52" fmla="*/ 332 w 726"/>
                <a:gd name="T53" fmla="*/ 211 h 363"/>
                <a:gd name="T54" fmla="*/ 387 w 726"/>
                <a:gd name="T55" fmla="*/ 228 h 363"/>
                <a:gd name="T56" fmla="*/ 444 w 726"/>
                <a:gd name="T57" fmla="*/ 242 h 363"/>
                <a:gd name="T58" fmla="*/ 503 w 726"/>
                <a:gd name="T59" fmla="*/ 254 h 363"/>
                <a:gd name="T60" fmla="*/ 565 w 726"/>
                <a:gd name="T61" fmla="*/ 263 h 363"/>
                <a:gd name="T62" fmla="*/ 629 w 726"/>
                <a:gd name="T63" fmla="*/ 273 h 363"/>
                <a:gd name="T64" fmla="*/ 693 w 726"/>
                <a:gd name="T65" fmla="*/ 28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6" h="363">
                  <a:moveTo>
                    <a:pt x="726" y="282"/>
                  </a:moveTo>
                  <a:lnTo>
                    <a:pt x="726" y="363"/>
                  </a:lnTo>
                  <a:lnTo>
                    <a:pt x="693" y="360"/>
                  </a:lnTo>
                  <a:lnTo>
                    <a:pt x="660" y="358"/>
                  </a:lnTo>
                  <a:lnTo>
                    <a:pt x="629" y="353"/>
                  </a:lnTo>
                  <a:lnTo>
                    <a:pt x="596" y="351"/>
                  </a:lnTo>
                  <a:lnTo>
                    <a:pt x="565" y="346"/>
                  </a:lnTo>
                  <a:lnTo>
                    <a:pt x="534" y="341"/>
                  </a:lnTo>
                  <a:lnTo>
                    <a:pt x="503" y="334"/>
                  </a:lnTo>
                  <a:lnTo>
                    <a:pt x="472" y="330"/>
                  </a:lnTo>
                  <a:lnTo>
                    <a:pt x="444" y="322"/>
                  </a:lnTo>
                  <a:lnTo>
                    <a:pt x="415" y="315"/>
                  </a:lnTo>
                  <a:lnTo>
                    <a:pt x="387" y="308"/>
                  </a:lnTo>
                  <a:lnTo>
                    <a:pt x="358" y="301"/>
                  </a:lnTo>
                  <a:lnTo>
                    <a:pt x="332" y="292"/>
                  </a:lnTo>
                  <a:lnTo>
                    <a:pt x="306" y="285"/>
                  </a:lnTo>
                  <a:lnTo>
                    <a:pt x="280" y="275"/>
                  </a:lnTo>
                  <a:lnTo>
                    <a:pt x="256" y="266"/>
                  </a:lnTo>
                  <a:lnTo>
                    <a:pt x="233" y="256"/>
                  </a:lnTo>
                  <a:lnTo>
                    <a:pt x="211" y="247"/>
                  </a:lnTo>
                  <a:lnTo>
                    <a:pt x="188" y="237"/>
                  </a:lnTo>
                  <a:lnTo>
                    <a:pt x="169" y="225"/>
                  </a:lnTo>
                  <a:lnTo>
                    <a:pt x="147" y="216"/>
                  </a:lnTo>
                  <a:lnTo>
                    <a:pt x="128" y="204"/>
                  </a:lnTo>
                  <a:lnTo>
                    <a:pt x="112" y="192"/>
                  </a:lnTo>
                  <a:lnTo>
                    <a:pt x="93" y="180"/>
                  </a:lnTo>
                  <a:lnTo>
                    <a:pt x="78" y="171"/>
                  </a:lnTo>
                  <a:lnTo>
                    <a:pt x="64" y="157"/>
                  </a:lnTo>
                  <a:lnTo>
                    <a:pt x="50" y="145"/>
                  </a:lnTo>
                  <a:lnTo>
                    <a:pt x="38" y="133"/>
                  </a:lnTo>
                  <a:lnTo>
                    <a:pt x="26" y="121"/>
                  </a:lnTo>
                  <a:lnTo>
                    <a:pt x="17" y="107"/>
                  </a:lnTo>
                  <a:lnTo>
                    <a:pt x="7" y="95"/>
                  </a:lnTo>
                  <a:lnTo>
                    <a:pt x="0" y="83"/>
                  </a:lnTo>
                  <a:lnTo>
                    <a:pt x="0" y="0"/>
                  </a:lnTo>
                  <a:lnTo>
                    <a:pt x="7" y="15"/>
                  </a:lnTo>
                  <a:lnTo>
                    <a:pt x="17" y="26"/>
                  </a:lnTo>
                  <a:lnTo>
                    <a:pt x="26" y="38"/>
                  </a:lnTo>
                  <a:lnTo>
                    <a:pt x="38" y="53"/>
                  </a:lnTo>
                  <a:lnTo>
                    <a:pt x="50" y="64"/>
                  </a:lnTo>
                  <a:lnTo>
                    <a:pt x="64" y="76"/>
                  </a:lnTo>
                  <a:lnTo>
                    <a:pt x="78" y="88"/>
                  </a:lnTo>
                  <a:lnTo>
                    <a:pt x="93" y="100"/>
                  </a:lnTo>
                  <a:lnTo>
                    <a:pt x="112" y="112"/>
                  </a:lnTo>
                  <a:lnTo>
                    <a:pt x="128" y="124"/>
                  </a:lnTo>
                  <a:lnTo>
                    <a:pt x="147" y="133"/>
                  </a:lnTo>
                  <a:lnTo>
                    <a:pt x="169" y="145"/>
                  </a:lnTo>
                  <a:lnTo>
                    <a:pt x="188" y="154"/>
                  </a:lnTo>
                  <a:lnTo>
                    <a:pt x="211" y="166"/>
                  </a:lnTo>
                  <a:lnTo>
                    <a:pt x="233" y="176"/>
                  </a:lnTo>
                  <a:lnTo>
                    <a:pt x="256" y="185"/>
                  </a:lnTo>
                  <a:lnTo>
                    <a:pt x="280" y="195"/>
                  </a:lnTo>
                  <a:lnTo>
                    <a:pt x="306" y="202"/>
                  </a:lnTo>
                  <a:lnTo>
                    <a:pt x="332" y="211"/>
                  </a:lnTo>
                  <a:lnTo>
                    <a:pt x="358" y="218"/>
                  </a:lnTo>
                  <a:lnTo>
                    <a:pt x="387" y="228"/>
                  </a:lnTo>
                  <a:lnTo>
                    <a:pt x="415" y="235"/>
                  </a:lnTo>
                  <a:lnTo>
                    <a:pt x="444" y="242"/>
                  </a:lnTo>
                  <a:lnTo>
                    <a:pt x="472" y="247"/>
                  </a:lnTo>
                  <a:lnTo>
                    <a:pt x="503" y="254"/>
                  </a:lnTo>
                  <a:lnTo>
                    <a:pt x="534" y="259"/>
                  </a:lnTo>
                  <a:lnTo>
                    <a:pt x="565" y="263"/>
                  </a:lnTo>
                  <a:lnTo>
                    <a:pt x="596" y="268"/>
                  </a:lnTo>
                  <a:lnTo>
                    <a:pt x="629" y="273"/>
                  </a:lnTo>
                  <a:lnTo>
                    <a:pt x="660" y="277"/>
                  </a:lnTo>
                  <a:lnTo>
                    <a:pt x="693" y="280"/>
                  </a:lnTo>
                  <a:lnTo>
                    <a:pt x="726" y="282"/>
                  </a:lnTo>
                  <a:close/>
                </a:path>
              </a:pathLst>
            </a:custGeom>
            <a:solidFill>
              <a:srgbClr val="131D40">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7" name="Freeform 21">
              <a:extLst>
                <a:ext uri="{FF2B5EF4-FFF2-40B4-BE49-F238E27FC236}">
                  <a16:creationId xmlns:a16="http://schemas.microsoft.com/office/drawing/2014/main" id="{E3B7C47B-E5C7-49C7-B66C-FBE804BECB5E}"/>
                </a:ext>
              </a:extLst>
            </p:cNvPr>
            <p:cNvSpPr>
              <a:spLocks/>
            </p:cNvSpPr>
            <p:nvPr/>
          </p:nvSpPr>
          <p:spPr bwMode="auto">
            <a:xfrm>
              <a:off x="1120984" y="2915561"/>
              <a:ext cx="2305050" cy="893763"/>
            </a:xfrm>
            <a:custGeom>
              <a:avLst/>
              <a:gdLst>
                <a:gd name="T0" fmla="*/ 0 w 612"/>
                <a:gd name="T1" fmla="*/ 119 h 238"/>
                <a:gd name="T2" fmla="*/ 306 w 612"/>
                <a:gd name="T3" fmla="*/ 0 h 238"/>
                <a:gd name="T4" fmla="*/ 612 w 612"/>
                <a:gd name="T5" fmla="*/ 119 h 238"/>
                <a:gd name="T6" fmla="*/ 306 w 612"/>
                <a:gd name="T7" fmla="*/ 238 h 238"/>
                <a:gd name="T8" fmla="*/ 0 w 612"/>
                <a:gd name="T9" fmla="*/ 119 h 238"/>
              </a:gdLst>
              <a:ahLst/>
              <a:cxnLst>
                <a:cxn ang="0">
                  <a:pos x="T0" y="T1"/>
                </a:cxn>
                <a:cxn ang="0">
                  <a:pos x="T2" y="T3"/>
                </a:cxn>
                <a:cxn ang="0">
                  <a:pos x="T4" y="T5"/>
                </a:cxn>
                <a:cxn ang="0">
                  <a:pos x="T6" y="T7"/>
                </a:cxn>
                <a:cxn ang="0">
                  <a:pos x="T8" y="T9"/>
                </a:cxn>
              </a:cxnLst>
              <a:rect l="0" t="0" r="r" b="b"/>
              <a:pathLst>
                <a:path w="612" h="238">
                  <a:moveTo>
                    <a:pt x="0" y="119"/>
                  </a:moveTo>
                  <a:cubicBezTo>
                    <a:pt x="30" y="60"/>
                    <a:pt x="157" y="11"/>
                    <a:pt x="306" y="0"/>
                  </a:cubicBezTo>
                  <a:cubicBezTo>
                    <a:pt x="456" y="11"/>
                    <a:pt x="583" y="60"/>
                    <a:pt x="612" y="119"/>
                  </a:cubicBezTo>
                  <a:cubicBezTo>
                    <a:pt x="583" y="178"/>
                    <a:pt x="456" y="228"/>
                    <a:pt x="306" y="238"/>
                  </a:cubicBezTo>
                  <a:cubicBezTo>
                    <a:pt x="157" y="228"/>
                    <a:pt x="30" y="178"/>
                    <a:pt x="0" y="119"/>
                  </a:cubicBezTo>
                  <a:close/>
                </a:path>
              </a:pathLst>
            </a:custGeom>
            <a:solidFill>
              <a:srgbClr val="131D40">
                <a:alpha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58" name="Group 57">
            <a:extLst>
              <a:ext uri="{FF2B5EF4-FFF2-40B4-BE49-F238E27FC236}">
                <a16:creationId xmlns:a16="http://schemas.microsoft.com/office/drawing/2014/main" id="{0E445109-8551-4758-AB12-494704204E6B}"/>
              </a:ext>
            </a:extLst>
          </p:cNvPr>
          <p:cNvGrpSpPr/>
          <p:nvPr/>
        </p:nvGrpSpPr>
        <p:grpSpPr>
          <a:xfrm>
            <a:off x="3436098" y="2022303"/>
            <a:ext cx="2463897" cy="765015"/>
            <a:chOff x="981284" y="2220236"/>
            <a:chExt cx="2584450" cy="1141855"/>
          </a:xfrm>
        </p:grpSpPr>
        <p:sp>
          <p:nvSpPr>
            <p:cNvPr id="59" name="Freeform 23">
              <a:extLst>
                <a:ext uri="{FF2B5EF4-FFF2-40B4-BE49-F238E27FC236}">
                  <a16:creationId xmlns:a16="http://schemas.microsoft.com/office/drawing/2014/main" id="{9FDA8966-2450-49D6-8BDF-E8BC1894DE9E}"/>
                </a:ext>
              </a:extLst>
            </p:cNvPr>
            <p:cNvSpPr>
              <a:spLocks/>
            </p:cNvSpPr>
            <p:nvPr/>
          </p:nvSpPr>
          <p:spPr bwMode="auto">
            <a:xfrm>
              <a:off x="2273509" y="2723916"/>
              <a:ext cx="1292225" cy="638175"/>
            </a:xfrm>
            <a:custGeom>
              <a:avLst/>
              <a:gdLst>
                <a:gd name="T0" fmla="*/ 814 w 814"/>
                <a:gd name="T1" fmla="*/ 80 h 402"/>
                <a:gd name="T2" fmla="*/ 804 w 814"/>
                <a:gd name="T3" fmla="*/ 113 h 402"/>
                <a:gd name="T4" fmla="*/ 785 w 814"/>
                <a:gd name="T5" fmla="*/ 142 h 402"/>
                <a:gd name="T6" fmla="*/ 762 w 814"/>
                <a:gd name="T7" fmla="*/ 173 h 402"/>
                <a:gd name="T8" fmla="*/ 731 w 814"/>
                <a:gd name="T9" fmla="*/ 201 h 402"/>
                <a:gd name="T10" fmla="*/ 695 w 814"/>
                <a:gd name="T11" fmla="*/ 227 h 402"/>
                <a:gd name="T12" fmla="*/ 652 w 814"/>
                <a:gd name="T13" fmla="*/ 253 h 402"/>
                <a:gd name="T14" fmla="*/ 605 w 814"/>
                <a:gd name="T15" fmla="*/ 277 h 402"/>
                <a:gd name="T16" fmla="*/ 553 w 814"/>
                <a:gd name="T17" fmla="*/ 300 h 402"/>
                <a:gd name="T18" fmla="*/ 496 w 814"/>
                <a:gd name="T19" fmla="*/ 322 h 402"/>
                <a:gd name="T20" fmla="*/ 434 w 814"/>
                <a:gd name="T21" fmla="*/ 341 h 402"/>
                <a:gd name="T22" fmla="*/ 370 w 814"/>
                <a:gd name="T23" fmla="*/ 357 h 402"/>
                <a:gd name="T24" fmla="*/ 301 w 814"/>
                <a:gd name="T25" fmla="*/ 371 h 402"/>
                <a:gd name="T26" fmla="*/ 230 w 814"/>
                <a:gd name="T27" fmla="*/ 383 h 402"/>
                <a:gd name="T28" fmla="*/ 157 w 814"/>
                <a:gd name="T29" fmla="*/ 393 h 402"/>
                <a:gd name="T30" fmla="*/ 78 w 814"/>
                <a:gd name="T31" fmla="*/ 400 h 402"/>
                <a:gd name="T32" fmla="*/ 0 w 814"/>
                <a:gd name="T33" fmla="*/ 402 h 402"/>
                <a:gd name="T34" fmla="*/ 40 w 814"/>
                <a:gd name="T35" fmla="*/ 319 h 402"/>
                <a:gd name="T36" fmla="*/ 119 w 814"/>
                <a:gd name="T37" fmla="*/ 315 h 402"/>
                <a:gd name="T38" fmla="*/ 192 w 814"/>
                <a:gd name="T39" fmla="*/ 307 h 402"/>
                <a:gd name="T40" fmla="*/ 266 w 814"/>
                <a:gd name="T41" fmla="*/ 296 h 402"/>
                <a:gd name="T42" fmla="*/ 337 w 814"/>
                <a:gd name="T43" fmla="*/ 281 h 402"/>
                <a:gd name="T44" fmla="*/ 403 w 814"/>
                <a:gd name="T45" fmla="*/ 267 h 402"/>
                <a:gd name="T46" fmla="*/ 465 w 814"/>
                <a:gd name="T47" fmla="*/ 248 h 402"/>
                <a:gd name="T48" fmla="*/ 524 w 814"/>
                <a:gd name="T49" fmla="*/ 229 h 402"/>
                <a:gd name="T50" fmla="*/ 579 w 814"/>
                <a:gd name="T51" fmla="*/ 208 h 402"/>
                <a:gd name="T52" fmla="*/ 629 w 814"/>
                <a:gd name="T53" fmla="*/ 184 h 402"/>
                <a:gd name="T54" fmla="*/ 674 w 814"/>
                <a:gd name="T55" fmla="*/ 158 h 402"/>
                <a:gd name="T56" fmla="*/ 714 w 814"/>
                <a:gd name="T57" fmla="*/ 132 h 402"/>
                <a:gd name="T58" fmla="*/ 747 w 814"/>
                <a:gd name="T59" fmla="*/ 106 h 402"/>
                <a:gd name="T60" fmla="*/ 776 w 814"/>
                <a:gd name="T61" fmla="*/ 75 h 402"/>
                <a:gd name="T62" fmla="*/ 797 w 814"/>
                <a:gd name="T63" fmla="*/ 47 h 402"/>
                <a:gd name="T64" fmla="*/ 811 w 814"/>
                <a:gd name="T65" fmla="*/ 16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4" h="402">
                  <a:moveTo>
                    <a:pt x="814" y="0"/>
                  </a:moveTo>
                  <a:lnTo>
                    <a:pt x="814" y="80"/>
                  </a:lnTo>
                  <a:lnTo>
                    <a:pt x="811" y="97"/>
                  </a:lnTo>
                  <a:lnTo>
                    <a:pt x="804" y="113"/>
                  </a:lnTo>
                  <a:lnTo>
                    <a:pt x="797" y="128"/>
                  </a:lnTo>
                  <a:lnTo>
                    <a:pt x="785" y="142"/>
                  </a:lnTo>
                  <a:lnTo>
                    <a:pt x="776" y="158"/>
                  </a:lnTo>
                  <a:lnTo>
                    <a:pt x="762" y="173"/>
                  </a:lnTo>
                  <a:lnTo>
                    <a:pt x="747" y="187"/>
                  </a:lnTo>
                  <a:lnTo>
                    <a:pt x="731" y="201"/>
                  </a:lnTo>
                  <a:lnTo>
                    <a:pt x="714" y="215"/>
                  </a:lnTo>
                  <a:lnTo>
                    <a:pt x="695" y="227"/>
                  </a:lnTo>
                  <a:lnTo>
                    <a:pt x="674" y="241"/>
                  </a:lnTo>
                  <a:lnTo>
                    <a:pt x="652" y="253"/>
                  </a:lnTo>
                  <a:lnTo>
                    <a:pt x="629" y="265"/>
                  </a:lnTo>
                  <a:lnTo>
                    <a:pt x="605" y="277"/>
                  </a:lnTo>
                  <a:lnTo>
                    <a:pt x="579" y="289"/>
                  </a:lnTo>
                  <a:lnTo>
                    <a:pt x="553" y="300"/>
                  </a:lnTo>
                  <a:lnTo>
                    <a:pt x="524" y="310"/>
                  </a:lnTo>
                  <a:lnTo>
                    <a:pt x="496" y="322"/>
                  </a:lnTo>
                  <a:lnTo>
                    <a:pt x="465" y="331"/>
                  </a:lnTo>
                  <a:lnTo>
                    <a:pt x="434" y="341"/>
                  </a:lnTo>
                  <a:lnTo>
                    <a:pt x="403" y="348"/>
                  </a:lnTo>
                  <a:lnTo>
                    <a:pt x="370" y="357"/>
                  </a:lnTo>
                  <a:lnTo>
                    <a:pt x="337" y="364"/>
                  </a:lnTo>
                  <a:lnTo>
                    <a:pt x="301" y="371"/>
                  </a:lnTo>
                  <a:lnTo>
                    <a:pt x="266" y="376"/>
                  </a:lnTo>
                  <a:lnTo>
                    <a:pt x="230" y="383"/>
                  </a:lnTo>
                  <a:lnTo>
                    <a:pt x="192" y="388"/>
                  </a:lnTo>
                  <a:lnTo>
                    <a:pt x="157" y="393"/>
                  </a:lnTo>
                  <a:lnTo>
                    <a:pt x="119" y="395"/>
                  </a:lnTo>
                  <a:lnTo>
                    <a:pt x="78" y="400"/>
                  </a:lnTo>
                  <a:lnTo>
                    <a:pt x="40" y="402"/>
                  </a:lnTo>
                  <a:lnTo>
                    <a:pt x="0" y="402"/>
                  </a:lnTo>
                  <a:lnTo>
                    <a:pt x="0" y="322"/>
                  </a:lnTo>
                  <a:lnTo>
                    <a:pt x="40" y="319"/>
                  </a:lnTo>
                  <a:lnTo>
                    <a:pt x="78" y="317"/>
                  </a:lnTo>
                  <a:lnTo>
                    <a:pt x="119" y="315"/>
                  </a:lnTo>
                  <a:lnTo>
                    <a:pt x="157" y="310"/>
                  </a:lnTo>
                  <a:lnTo>
                    <a:pt x="192" y="307"/>
                  </a:lnTo>
                  <a:lnTo>
                    <a:pt x="230" y="300"/>
                  </a:lnTo>
                  <a:lnTo>
                    <a:pt x="266" y="296"/>
                  </a:lnTo>
                  <a:lnTo>
                    <a:pt x="301" y="289"/>
                  </a:lnTo>
                  <a:lnTo>
                    <a:pt x="337" y="281"/>
                  </a:lnTo>
                  <a:lnTo>
                    <a:pt x="370" y="274"/>
                  </a:lnTo>
                  <a:lnTo>
                    <a:pt x="403" y="267"/>
                  </a:lnTo>
                  <a:lnTo>
                    <a:pt x="434" y="258"/>
                  </a:lnTo>
                  <a:lnTo>
                    <a:pt x="465" y="248"/>
                  </a:lnTo>
                  <a:lnTo>
                    <a:pt x="496" y="239"/>
                  </a:lnTo>
                  <a:lnTo>
                    <a:pt x="524" y="229"/>
                  </a:lnTo>
                  <a:lnTo>
                    <a:pt x="553" y="220"/>
                  </a:lnTo>
                  <a:lnTo>
                    <a:pt x="579" y="208"/>
                  </a:lnTo>
                  <a:lnTo>
                    <a:pt x="605" y="196"/>
                  </a:lnTo>
                  <a:lnTo>
                    <a:pt x="629" y="184"/>
                  </a:lnTo>
                  <a:lnTo>
                    <a:pt x="652" y="173"/>
                  </a:lnTo>
                  <a:lnTo>
                    <a:pt x="674" y="158"/>
                  </a:lnTo>
                  <a:lnTo>
                    <a:pt x="695" y="146"/>
                  </a:lnTo>
                  <a:lnTo>
                    <a:pt x="714" y="132"/>
                  </a:lnTo>
                  <a:lnTo>
                    <a:pt x="731" y="120"/>
                  </a:lnTo>
                  <a:lnTo>
                    <a:pt x="747" y="106"/>
                  </a:lnTo>
                  <a:lnTo>
                    <a:pt x="762" y="92"/>
                  </a:lnTo>
                  <a:lnTo>
                    <a:pt x="776" y="75"/>
                  </a:lnTo>
                  <a:lnTo>
                    <a:pt x="785" y="61"/>
                  </a:lnTo>
                  <a:lnTo>
                    <a:pt x="797" y="47"/>
                  </a:lnTo>
                  <a:lnTo>
                    <a:pt x="804" y="30"/>
                  </a:lnTo>
                  <a:lnTo>
                    <a:pt x="811" y="16"/>
                  </a:lnTo>
                  <a:lnTo>
                    <a:pt x="814" y="0"/>
                  </a:lnTo>
                  <a:close/>
                </a:path>
              </a:pathLst>
            </a:custGeom>
            <a:solidFill>
              <a:srgbClr val="5EC1EA">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60" name="Freeform 24">
              <a:extLst>
                <a:ext uri="{FF2B5EF4-FFF2-40B4-BE49-F238E27FC236}">
                  <a16:creationId xmlns:a16="http://schemas.microsoft.com/office/drawing/2014/main" id="{E44FCA4A-34FA-4BE8-9646-44584A33CF27}"/>
                </a:ext>
              </a:extLst>
            </p:cNvPr>
            <p:cNvSpPr>
              <a:spLocks/>
            </p:cNvSpPr>
            <p:nvPr/>
          </p:nvSpPr>
          <p:spPr bwMode="auto">
            <a:xfrm>
              <a:off x="981284" y="2723916"/>
              <a:ext cx="1292225" cy="638175"/>
            </a:xfrm>
            <a:custGeom>
              <a:avLst/>
              <a:gdLst>
                <a:gd name="T0" fmla="*/ 814 w 814"/>
                <a:gd name="T1" fmla="*/ 402 h 402"/>
                <a:gd name="T2" fmla="*/ 736 w 814"/>
                <a:gd name="T3" fmla="*/ 400 h 402"/>
                <a:gd name="T4" fmla="*/ 660 w 814"/>
                <a:gd name="T5" fmla="*/ 393 h 402"/>
                <a:gd name="T6" fmla="*/ 584 w 814"/>
                <a:gd name="T7" fmla="*/ 383 h 402"/>
                <a:gd name="T8" fmla="*/ 513 w 814"/>
                <a:gd name="T9" fmla="*/ 371 h 402"/>
                <a:gd name="T10" fmla="*/ 444 w 814"/>
                <a:gd name="T11" fmla="*/ 357 h 402"/>
                <a:gd name="T12" fmla="*/ 380 w 814"/>
                <a:gd name="T13" fmla="*/ 341 h 402"/>
                <a:gd name="T14" fmla="*/ 318 w 814"/>
                <a:gd name="T15" fmla="*/ 322 h 402"/>
                <a:gd name="T16" fmla="*/ 261 w 814"/>
                <a:gd name="T17" fmla="*/ 300 h 402"/>
                <a:gd name="T18" fmla="*/ 209 w 814"/>
                <a:gd name="T19" fmla="*/ 277 h 402"/>
                <a:gd name="T20" fmla="*/ 162 w 814"/>
                <a:gd name="T21" fmla="*/ 253 h 402"/>
                <a:gd name="T22" fmla="*/ 119 w 814"/>
                <a:gd name="T23" fmla="*/ 227 h 402"/>
                <a:gd name="T24" fmla="*/ 83 w 814"/>
                <a:gd name="T25" fmla="*/ 201 h 402"/>
                <a:gd name="T26" fmla="*/ 53 w 814"/>
                <a:gd name="T27" fmla="*/ 173 h 402"/>
                <a:gd name="T28" fmla="*/ 29 w 814"/>
                <a:gd name="T29" fmla="*/ 142 h 402"/>
                <a:gd name="T30" fmla="*/ 10 w 814"/>
                <a:gd name="T31" fmla="*/ 113 h 402"/>
                <a:gd name="T32" fmla="*/ 0 w 814"/>
                <a:gd name="T33" fmla="*/ 80 h 402"/>
                <a:gd name="T34" fmla="*/ 5 w 814"/>
                <a:gd name="T35" fmla="*/ 16 h 402"/>
                <a:gd name="T36" fmla="*/ 19 w 814"/>
                <a:gd name="T37" fmla="*/ 47 h 402"/>
                <a:gd name="T38" fmla="*/ 41 w 814"/>
                <a:gd name="T39" fmla="*/ 75 h 402"/>
                <a:gd name="T40" fmla="*/ 67 w 814"/>
                <a:gd name="T41" fmla="*/ 106 h 402"/>
                <a:gd name="T42" fmla="*/ 100 w 814"/>
                <a:gd name="T43" fmla="*/ 132 h 402"/>
                <a:gd name="T44" fmla="*/ 140 w 814"/>
                <a:gd name="T45" fmla="*/ 158 h 402"/>
                <a:gd name="T46" fmla="*/ 185 w 814"/>
                <a:gd name="T47" fmla="*/ 184 h 402"/>
                <a:gd name="T48" fmla="*/ 235 w 814"/>
                <a:gd name="T49" fmla="*/ 208 h 402"/>
                <a:gd name="T50" fmla="*/ 290 w 814"/>
                <a:gd name="T51" fmla="*/ 229 h 402"/>
                <a:gd name="T52" fmla="*/ 349 w 814"/>
                <a:gd name="T53" fmla="*/ 248 h 402"/>
                <a:gd name="T54" fmla="*/ 411 w 814"/>
                <a:gd name="T55" fmla="*/ 267 h 402"/>
                <a:gd name="T56" fmla="*/ 480 w 814"/>
                <a:gd name="T57" fmla="*/ 281 h 402"/>
                <a:gd name="T58" fmla="*/ 548 w 814"/>
                <a:gd name="T59" fmla="*/ 296 h 402"/>
                <a:gd name="T60" fmla="*/ 622 w 814"/>
                <a:gd name="T61" fmla="*/ 307 h 402"/>
                <a:gd name="T62" fmla="*/ 698 w 814"/>
                <a:gd name="T63" fmla="*/ 315 h 402"/>
                <a:gd name="T64" fmla="*/ 774 w 814"/>
                <a:gd name="T65" fmla="*/ 31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4" h="402">
                  <a:moveTo>
                    <a:pt x="814" y="322"/>
                  </a:moveTo>
                  <a:lnTo>
                    <a:pt x="814" y="402"/>
                  </a:lnTo>
                  <a:lnTo>
                    <a:pt x="774" y="402"/>
                  </a:lnTo>
                  <a:lnTo>
                    <a:pt x="736" y="400"/>
                  </a:lnTo>
                  <a:lnTo>
                    <a:pt x="698" y="395"/>
                  </a:lnTo>
                  <a:lnTo>
                    <a:pt x="660" y="393"/>
                  </a:lnTo>
                  <a:lnTo>
                    <a:pt x="622" y="388"/>
                  </a:lnTo>
                  <a:lnTo>
                    <a:pt x="584" y="383"/>
                  </a:lnTo>
                  <a:lnTo>
                    <a:pt x="548" y="376"/>
                  </a:lnTo>
                  <a:lnTo>
                    <a:pt x="513" y="371"/>
                  </a:lnTo>
                  <a:lnTo>
                    <a:pt x="480" y="364"/>
                  </a:lnTo>
                  <a:lnTo>
                    <a:pt x="444" y="357"/>
                  </a:lnTo>
                  <a:lnTo>
                    <a:pt x="411" y="348"/>
                  </a:lnTo>
                  <a:lnTo>
                    <a:pt x="380" y="341"/>
                  </a:lnTo>
                  <a:lnTo>
                    <a:pt x="349" y="331"/>
                  </a:lnTo>
                  <a:lnTo>
                    <a:pt x="318" y="322"/>
                  </a:lnTo>
                  <a:lnTo>
                    <a:pt x="290" y="310"/>
                  </a:lnTo>
                  <a:lnTo>
                    <a:pt x="261" y="300"/>
                  </a:lnTo>
                  <a:lnTo>
                    <a:pt x="235" y="289"/>
                  </a:lnTo>
                  <a:lnTo>
                    <a:pt x="209" y="277"/>
                  </a:lnTo>
                  <a:lnTo>
                    <a:pt x="185" y="265"/>
                  </a:lnTo>
                  <a:lnTo>
                    <a:pt x="162" y="253"/>
                  </a:lnTo>
                  <a:lnTo>
                    <a:pt x="140" y="241"/>
                  </a:lnTo>
                  <a:lnTo>
                    <a:pt x="119" y="227"/>
                  </a:lnTo>
                  <a:lnTo>
                    <a:pt x="100" y="215"/>
                  </a:lnTo>
                  <a:lnTo>
                    <a:pt x="83" y="201"/>
                  </a:lnTo>
                  <a:lnTo>
                    <a:pt x="67" y="187"/>
                  </a:lnTo>
                  <a:lnTo>
                    <a:pt x="53" y="173"/>
                  </a:lnTo>
                  <a:lnTo>
                    <a:pt x="41" y="158"/>
                  </a:lnTo>
                  <a:lnTo>
                    <a:pt x="29" y="142"/>
                  </a:lnTo>
                  <a:lnTo>
                    <a:pt x="19" y="128"/>
                  </a:lnTo>
                  <a:lnTo>
                    <a:pt x="10" y="113"/>
                  </a:lnTo>
                  <a:lnTo>
                    <a:pt x="5" y="97"/>
                  </a:lnTo>
                  <a:lnTo>
                    <a:pt x="0" y="80"/>
                  </a:lnTo>
                  <a:lnTo>
                    <a:pt x="0" y="0"/>
                  </a:lnTo>
                  <a:lnTo>
                    <a:pt x="5" y="16"/>
                  </a:lnTo>
                  <a:lnTo>
                    <a:pt x="10" y="30"/>
                  </a:lnTo>
                  <a:lnTo>
                    <a:pt x="19" y="47"/>
                  </a:lnTo>
                  <a:lnTo>
                    <a:pt x="29" y="61"/>
                  </a:lnTo>
                  <a:lnTo>
                    <a:pt x="41" y="75"/>
                  </a:lnTo>
                  <a:lnTo>
                    <a:pt x="53" y="92"/>
                  </a:lnTo>
                  <a:lnTo>
                    <a:pt x="67" y="106"/>
                  </a:lnTo>
                  <a:lnTo>
                    <a:pt x="83" y="120"/>
                  </a:lnTo>
                  <a:lnTo>
                    <a:pt x="100" y="132"/>
                  </a:lnTo>
                  <a:lnTo>
                    <a:pt x="119" y="146"/>
                  </a:lnTo>
                  <a:lnTo>
                    <a:pt x="140" y="158"/>
                  </a:lnTo>
                  <a:lnTo>
                    <a:pt x="162" y="173"/>
                  </a:lnTo>
                  <a:lnTo>
                    <a:pt x="185" y="184"/>
                  </a:lnTo>
                  <a:lnTo>
                    <a:pt x="209" y="196"/>
                  </a:lnTo>
                  <a:lnTo>
                    <a:pt x="235" y="208"/>
                  </a:lnTo>
                  <a:lnTo>
                    <a:pt x="261" y="220"/>
                  </a:lnTo>
                  <a:lnTo>
                    <a:pt x="290" y="229"/>
                  </a:lnTo>
                  <a:lnTo>
                    <a:pt x="318" y="239"/>
                  </a:lnTo>
                  <a:lnTo>
                    <a:pt x="349" y="248"/>
                  </a:lnTo>
                  <a:lnTo>
                    <a:pt x="380" y="258"/>
                  </a:lnTo>
                  <a:lnTo>
                    <a:pt x="411" y="267"/>
                  </a:lnTo>
                  <a:lnTo>
                    <a:pt x="444" y="274"/>
                  </a:lnTo>
                  <a:lnTo>
                    <a:pt x="480" y="281"/>
                  </a:lnTo>
                  <a:lnTo>
                    <a:pt x="513" y="289"/>
                  </a:lnTo>
                  <a:lnTo>
                    <a:pt x="548" y="296"/>
                  </a:lnTo>
                  <a:lnTo>
                    <a:pt x="584" y="300"/>
                  </a:lnTo>
                  <a:lnTo>
                    <a:pt x="622" y="307"/>
                  </a:lnTo>
                  <a:lnTo>
                    <a:pt x="660" y="310"/>
                  </a:lnTo>
                  <a:lnTo>
                    <a:pt x="698" y="315"/>
                  </a:lnTo>
                  <a:lnTo>
                    <a:pt x="736" y="317"/>
                  </a:lnTo>
                  <a:lnTo>
                    <a:pt x="774" y="319"/>
                  </a:lnTo>
                  <a:lnTo>
                    <a:pt x="814" y="322"/>
                  </a:lnTo>
                  <a:close/>
                </a:path>
              </a:pathLst>
            </a:custGeom>
            <a:solidFill>
              <a:srgbClr val="5EC1EA">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61" name="Freeform 25">
              <a:extLst>
                <a:ext uri="{FF2B5EF4-FFF2-40B4-BE49-F238E27FC236}">
                  <a16:creationId xmlns:a16="http://schemas.microsoft.com/office/drawing/2014/main" id="{CF0A242D-07F4-4854-B69F-0E59E1639E8B}"/>
                </a:ext>
              </a:extLst>
            </p:cNvPr>
            <p:cNvSpPr>
              <a:spLocks/>
            </p:cNvSpPr>
            <p:nvPr/>
          </p:nvSpPr>
          <p:spPr bwMode="auto">
            <a:xfrm>
              <a:off x="981284" y="2220236"/>
              <a:ext cx="2584450" cy="1022350"/>
            </a:xfrm>
            <a:custGeom>
              <a:avLst/>
              <a:gdLst>
                <a:gd name="T0" fmla="*/ 0 w 686"/>
                <a:gd name="T1" fmla="*/ 136 h 272"/>
                <a:gd name="T2" fmla="*/ 343 w 686"/>
                <a:gd name="T3" fmla="*/ 0 h 272"/>
                <a:gd name="T4" fmla="*/ 686 w 686"/>
                <a:gd name="T5" fmla="*/ 136 h 272"/>
                <a:gd name="T6" fmla="*/ 343 w 686"/>
                <a:gd name="T7" fmla="*/ 272 h 272"/>
                <a:gd name="T8" fmla="*/ 0 w 686"/>
                <a:gd name="T9" fmla="*/ 136 h 272"/>
              </a:gdLst>
              <a:ahLst/>
              <a:cxnLst>
                <a:cxn ang="0">
                  <a:pos x="T0" y="T1"/>
                </a:cxn>
                <a:cxn ang="0">
                  <a:pos x="T2" y="T3"/>
                </a:cxn>
                <a:cxn ang="0">
                  <a:pos x="T4" y="T5"/>
                </a:cxn>
                <a:cxn ang="0">
                  <a:pos x="T6" y="T7"/>
                </a:cxn>
                <a:cxn ang="0">
                  <a:pos x="T8" y="T9"/>
                </a:cxn>
              </a:cxnLst>
              <a:rect l="0" t="0" r="r" b="b"/>
              <a:pathLst>
                <a:path w="686" h="272">
                  <a:moveTo>
                    <a:pt x="0" y="136"/>
                  </a:moveTo>
                  <a:cubicBezTo>
                    <a:pt x="16" y="65"/>
                    <a:pt x="164" y="6"/>
                    <a:pt x="343" y="0"/>
                  </a:cubicBezTo>
                  <a:cubicBezTo>
                    <a:pt x="522" y="6"/>
                    <a:pt x="670" y="65"/>
                    <a:pt x="686" y="136"/>
                  </a:cubicBezTo>
                  <a:cubicBezTo>
                    <a:pt x="670" y="207"/>
                    <a:pt x="522" y="266"/>
                    <a:pt x="343" y="272"/>
                  </a:cubicBezTo>
                  <a:cubicBezTo>
                    <a:pt x="164" y="266"/>
                    <a:pt x="16" y="207"/>
                    <a:pt x="0" y="136"/>
                  </a:cubicBezTo>
                  <a:close/>
                </a:path>
              </a:pathLst>
            </a:custGeom>
            <a:solidFill>
              <a:srgbClr val="5EC1EA">
                <a:alpha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62" name="Group 61">
            <a:extLst>
              <a:ext uri="{FF2B5EF4-FFF2-40B4-BE49-F238E27FC236}">
                <a16:creationId xmlns:a16="http://schemas.microsoft.com/office/drawing/2014/main" id="{23EEBFD0-0D89-4E3E-8B8A-6775205EE145}"/>
              </a:ext>
            </a:extLst>
          </p:cNvPr>
          <p:cNvGrpSpPr/>
          <p:nvPr/>
        </p:nvGrpSpPr>
        <p:grpSpPr>
          <a:xfrm>
            <a:off x="3270998" y="1239066"/>
            <a:ext cx="2778695" cy="886265"/>
            <a:chOff x="816184" y="1377273"/>
            <a:chExt cx="2914650" cy="1322831"/>
          </a:xfrm>
        </p:grpSpPr>
        <p:sp>
          <p:nvSpPr>
            <p:cNvPr id="63" name="Freeform 27">
              <a:extLst>
                <a:ext uri="{FF2B5EF4-FFF2-40B4-BE49-F238E27FC236}">
                  <a16:creationId xmlns:a16="http://schemas.microsoft.com/office/drawing/2014/main" id="{EEDB51CD-8FC4-4F73-9359-EAC8B085C60E}"/>
                </a:ext>
              </a:extLst>
            </p:cNvPr>
            <p:cNvSpPr>
              <a:spLocks/>
            </p:cNvSpPr>
            <p:nvPr/>
          </p:nvSpPr>
          <p:spPr bwMode="auto">
            <a:xfrm>
              <a:off x="816184" y="1987316"/>
              <a:ext cx="2914650" cy="712788"/>
            </a:xfrm>
            <a:custGeom>
              <a:avLst/>
              <a:gdLst>
                <a:gd name="T0" fmla="*/ 1836 w 1836"/>
                <a:gd name="T1" fmla="*/ 99 h 449"/>
                <a:gd name="T2" fmla="*/ 1827 w 1836"/>
                <a:gd name="T3" fmla="*/ 137 h 449"/>
                <a:gd name="T4" fmla="*/ 1808 w 1836"/>
                <a:gd name="T5" fmla="*/ 172 h 449"/>
                <a:gd name="T6" fmla="*/ 1782 w 1836"/>
                <a:gd name="T7" fmla="*/ 208 h 449"/>
                <a:gd name="T8" fmla="*/ 1746 w 1836"/>
                <a:gd name="T9" fmla="*/ 241 h 449"/>
                <a:gd name="T10" fmla="*/ 1703 w 1836"/>
                <a:gd name="T11" fmla="*/ 272 h 449"/>
                <a:gd name="T12" fmla="*/ 1653 w 1836"/>
                <a:gd name="T13" fmla="*/ 303 h 449"/>
                <a:gd name="T14" fmla="*/ 1599 w 1836"/>
                <a:gd name="T15" fmla="*/ 329 h 449"/>
                <a:gd name="T16" fmla="*/ 1535 w 1836"/>
                <a:gd name="T17" fmla="*/ 355 h 449"/>
                <a:gd name="T18" fmla="*/ 1468 w 1836"/>
                <a:gd name="T19" fmla="*/ 376 h 449"/>
                <a:gd name="T20" fmla="*/ 1395 w 1836"/>
                <a:gd name="T21" fmla="*/ 397 h 449"/>
                <a:gd name="T22" fmla="*/ 1317 w 1836"/>
                <a:gd name="T23" fmla="*/ 414 h 449"/>
                <a:gd name="T24" fmla="*/ 1234 w 1836"/>
                <a:gd name="T25" fmla="*/ 428 h 449"/>
                <a:gd name="T26" fmla="*/ 1148 w 1836"/>
                <a:gd name="T27" fmla="*/ 440 h 449"/>
                <a:gd name="T28" fmla="*/ 1058 w 1836"/>
                <a:gd name="T29" fmla="*/ 447 h 449"/>
                <a:gd name="T30" fmla="*/ 965 w 1836"/>
                <a:gd name="T31" fmla="*/ 449 h 449"/>
                <a:gd name="T32" fmla="*/ 871 w 1836"/>
                <a:gd name="T33" fmla="*/ 449 h 449"/>
                <a:gd name="T34" fmla="*/ 778 w 1836"/>
                <a:gd name="T35" fmla="*/ 447 h 449"/>
                <a:gd name="T36" fmla="*/ 688 w 1836"/>
                <a:gd name="T37" fmla="*/ 440 h 449"/>
                <a:gd name="T38" fmla="*/ 603 w 1836"/>
                <a:gd name="T39" fmla="*/ 428 h 449"/>
                <a:gd name="T40" fmla="*/ 520 w 1836"/>
                <a:gd name="T41" fmla="*/ 414 h 449"/>
                <a:gd name="T42" fmla="*/ 441 w 1836"/>
                <a:gd name="T43" fmla="*/ 397 h 449"/>
                <a:gd name="T44" fmla="*/ 368 w 1836"/>
                <a:gd name="T45" fmla="*/ 376 h 449"/>
                <a:gd name="T46" fmla="*/ 301 w 1836"/>
                <a:gd name="T47" fmla="*/ 355 h 449"/>
                <a:gd name="T48" fmla="*/ 237 w 1836"/>
                <a:gd name="T49" fmla="*/ 329 h 449"/>
                <a:gd name="T50" fmla="*/ 183 w 1836"/>
                <a:gd name="T51" fmla="*/ 303 h 449"/>
                <a:gd name="T52" fmla="*/ 133 w 1836"/>
                <a:gd name="T53" fmla="*/ 272 h 449"/>
                <a:gd name="T54" fmla="*/ 90 w 1836"/>
                <a:gd name="T55" fmla="*/ 241 h 449"/>
                <a:gd name="T56" fmla="*/ 55 w 1836"/>
                <a:gd name="T57" fmla="*/ 208 h 449"/>
                <a:gd name="T58" fmla="*/ 28 w 1836"/>
                <a:gd name="T59" fmla="*/ 172 h 449"/>
                <a:gd name="T60" fmla="*/ 9 w 1836"/>
                <a:gd name="T61" fmla="*/ 137 h 449"/>
                <a:gd name="T62" fmla="*/ 0 w 1836"/>
                <a:gd name="T63" fmla="*/ 99 h 449"/>
                <a:gd name="T64" fmla="*/ 5 w 1836"/>
                <a:gd name="T65" fmla="*/ 19 h 449"/>
                <a:gd name="T66" fmla="*/ 19 w 1836"/>
                <a:gd name="T67" fmla="*/ 56 h 449"/>
                <a:gd name="T68" fmla="*/ 40 w 1836"/>
                <a:gd name="T69" fmla="*/ 92 h 449"/>
                <a:gd name="T70" fmla="*/ 71 w 1836"/>
                <a:gd name="T71" fmla="*/ 125 h 449"/>
                <a:gd name="T72" fmla="*/ 111 w 1836"/>
                <a:gd name="T73" fmla="*/ 158 h 449"/>
                <a:gd name="T74" fmla="*/ 157 w 1836"/>
                <a:gd name="T75" fmla="*/ 189 h 449"/>
                <a:gd name="T76" fmla="*/ 209 w 1836"/>
                <a:gd name="T77" fmla="*/ 217 h 449"/>
                <a:gd name="T78" fmla="*/ 268 w 1836"/>
                <a:gd name="T79" fmla="*/ 243 h 449"/>
                <a:gd name="T80" fmla="*/ 334 w 1836"/>
                <a:gd name="T81" fmla="*/ 267 h 449"/>
                <a:gd name="T82" fmla="*/ 406 w 1836"/>
                <a:gd name="T83" fmla="*/ 288 h 449"/>
                <a:gd name="T84" fmla="*/ 482 w 1836"/>
                <a:gd name="T85" fmla="*/ 307 h 449"/>
                <a:gd name="T86" fmla="*/ 560 w 1836"/>
                <a:gd name="T87" fmla="*/ 322 h 449"/>
                <a:gd name="T88" fmla="*/ 645 w 1836"/>
                <a:gd name="T89" fmla="*/ 333 h 449"/>
                <a:gd name="T90" fmla="*/ 733 w 1836"/>
                <a:gd name="T91" fmla="*/ 343 h 449"/>
                <a:gd name="T92" fmla="*/ 826 w 1836"/>
                <a:gd name="T93" fmla="*/ 350 h 449"/>
                <a:gd name="T94" fmla="*/ 918 w 1836"/>
                <a:gd name="T95" fmla="*/ 350 h 449"/>
                <a:gd name="T96" fmla="*/ 1013 w 1836"/>
                <a:gd name="T97" fmla="*/ 350 h 449"/>
                <a:gd name="T98" fmla="*/ 1103 w 1836"/>
                <a:gd name="T99" fmla="*/ 343 h 449"/>
                <a:gd name="T100" fmla="*/ 1191 w 1836"/>
                <a:gd name="T101" fmla="*/ 333 h 449"/>
                <a:gd name="T102" fmla="*/ 1276 w 1836"/>
                <a:gd name="T103" fmla="*/ 322 h 449"/>
                <a:gd name="T104" fmla="*/ 1357 w 1836"/>
                <a:gd name="T105" fmla="*/ 307 h 449"/>
                <a:gd name="T106" fmla="*/ 1433 w 1836"/>
                <a:gd name="T107" fmla="*/ 288 h 449"/>
                <a:gd name="T108" fmla="*/ 1502 w 1836"/>
                <a:gd name="T109" fmla="*/ 267 h 449"/>
                <a:gd name="T110" fmla="*/ 1568 w 1836"/>
                <a:gd name="T111" fmla="*/ 243 h 449"/>
                <a:gd name="T112" fmla="*/ 1627 w 1836"/>
                <a:gd name="T113" fmla="*/ 217 h 449"/>
                <a:gd name="T114" fmla="*/ 1680 w 1836"/>
                <a:gd name="T115" fmla="*/ 189 h 449"/>
                <a:gd name="T116" fmla="*/ 1727 w 1836"/>
                <a:gd name="T117" fmla="*/ 158 h 449"/>
                <a:gd name="T118" fmla="*/ 1765 w 1836"/>
                <a:gd name="T119" fmla="*/ 125 h 449"/>
                <a:gd name="T120" fmla="*/ 1796 w 1836"/>
                <a:gd name="T121" fmla="*/ 92 h 449"/>
                <a:gd name="T122" fmla="*/ 1817 w 1836"/>
                <a:gd name="T123" fmla="*/ 56 h 449"/>
                <a:gd name="T124" fmla="*/ 1831 w 1836"/>
                <a:gd name="T125" fmla="*/ 1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6" h="449">
                  <a:moveTo>
                    <a:pt x="1836" y="0"/>
                  </a:moveTo>
                  <a:lnTo>
                    <a:pt x="1836" y="99"/>
                  </a:lnTo>
                  <a:lnTo>
                    <a:pt x="1831" y="118"/>
                  </a:lnTo>
                  <a:lnTo>
                    <a:pt x="1827" y="137"/>
                  </a:lnTo>
                  <a:lnTo>
                    <a:pt x="1817" y="156"/>
                  </a:lnTo>
                  <a:lnTo>
                    <a:pt x="1808" y="172"/>
                  </a:lnTo>
                  <a:lnTo>
                    <a:pt x="1796" y="191"/>
                  </a:lnTo>
                  <a:lnTo>
                    <a:pt x="1782" y="208"/>
                  </a:lnTo>
                  <a:lnTo>
                    <a:pt x="1765" y="225"/>
                  </a:lnTo>
                  <a:lnTo>
                    <a:pt x="1746" y="241"/>
                  </a:lnTo>
                  <a:lnTo>
                    <a:pt x="1727" y="258"/>
                  </a:lnTo>
                  <a:lnTo>
                    <a:pt x="1703" y="272"/>
                  </a:lnTo>
                  <a:lnTo>
                    <a:pt x="1680" y="288"/>
                  </a:lnTo>
                  <a:lnTo>
                    <a:pt x="1653" y="303"/>
                  </a:lnTo>
                  <a:lnTo>
                    <a:pt x="1627" y="317"/>
                  </a:lnTo>
                  <a:lnTo>
                    <a:pt x="1599" y="329"/>
                  </a:lnTo>
                  <a:lnTo>
                    <a:pt x="1568" y="343"/>
                  </a:lnTo>
                  <a:lnTo>
                    <a:pt x="1535" y="355"/>
                  </a:lnTo>
                  <a:lnTo>
                    <a:pt x="1502" y="367"/>
                  </a:lnTo>
                  <a:lnTo>
                    <a:pt x="1468" y="376"/>
                  </a:lnTo>
                  <a:lnTo>
                    <a:pt x="1433" y="388"/>
                  </a:lnTo>
                  <a:lnTo>
                    <a:pt x="1395" y="397"/>
                  </a:lnTo>
                  <a:lnTo>
                    <a:pt x="1357" y="407"/>
                  </a:lnTo>
                  <a:lnTo>
                    <a:pt x="1317" y="414"/>
                  </a:lnTo>
                  <a:lnTo>
                    <a:pt x="1276" y="421"/>
                  </a:lnTo>
                  <a:lnTo>
                    <a:pt x="1234" y="428"/>
                  </a:lnTo>
                  <a:lnTo>
                    <a:pt x="1191" y="433"/>
                  </a:lnTo>
                  <a:lnTo>
                    <a:pt x="1148" y="440"/>
                  </a:lnTo>
                  <a:lnTo>
                    <a:pt x="1103" y="442"/>
                  </a:lnTo>
                  <a:lnTo>
                    <a:pt x="1058" y="447"/>
                  </a:lnTo>
                  <a:lnTo>
                    <a:pt x="1013" y="449"/>
                  </a:lnTo>
                  <a:lnTo>
                    <a:pt x="965" y="449"/>
                  </a:lnTo>
                  <a:lnTo>
                    <a:pt x="918" y="449"/>
                  </a:lnTo>
                  <a:lnTo>
                    <a:pt x="871" y="449"/>
                  </a:lnTo>
                  <a:lnTo>
                    <a:pt x="826" y="449"/>
                  </a:lnTo>
                  <a:lnTo>
                    <a:pt x="778" y="447"/>
                  </a:lnTo>
                  <a:lnTo>
                    <a:pt x="733" y="442"/>
                  </a:lnTo>
                  <a:lnTo>
                    <a:pt x="688" y="440"/>
                  </a:lnTo>
                  <a:lnTo>
                    <a:pt x="645" y="433"/>
                  </a:lnTo>
                  <a:lnTo>
                    <a:pt x="603" y="428"/>
                  </a:lnTo>
                  <a:lnTo>
                    <a:pt x="560" y="421"/>
                  </a:lnTo>
                  <a:lnTo>
                    <a:pt x="520" y="414"/>
                  </a:lnTo>
                  <a:lnTo>
                    <a:pt x="482" y="407"/>
                  </a:lnTo>
                  <a:lnTo>
                    <a:pt x="441" y="397"/>
                  </a:lnTo>
                  <a:lnTo>
                    <a:pt x="406" y="388"/>
                  </a:lnTo>
                  <a:lnTo>
                    <a:pt x="368" y="376"/>
                  </a:lnTo>
                  <a:lnTo>
                    <a:pt x="334" y="367"/>
                  </a:lnTo>
                  <a:lnTo>
                    <a:pt x="301" y="355"/>
                  </a:lnTo>
                  <a:lnTo>
                    <a:pt x="268" y="343"/>
                  </a:lnTo>
                  <a:lnTo>
                    <a:pt x="237" y="329"/>
                  </a:lnTo>
                  <a:lnTo>
                    <a:pt x="209" y="317"/>
                  </a:lnTo>
                  <a:lnTo>
                    <a:pt x="183" y="303"/>
                  </a:lnTo>
                  <a:lnTo>
                    <a:pt x="157" y="288"/>
                  </a:lnTo>
                  <a:lnTo>
                    <a:pt x="133" y="272"/>
                  </a:lnTo>
                  <a:lnTo>
                    <a:pt x="111" y="258"/>
                  </a:lnTo>
                  <a:lnTo>
                    <a:pt x="90" y="241"/>
                  </a:lnTo>
                  <a:lnTo>
                    <a:pt x="71" y="225"/>
                  </a:lnTo>
                  <a:lnTo>
                    <a:pt x="55" y="208"/>
                  </a:lnTo>
                  <a:lnTo>
                    <a:pt x="40" y="191"/>
                  </a:lnTo>
                  <a:lnTo>
                    <a:pt x="28" y="172"/>
                  </a:lnTo>
                  <a:lnTo>
                    <a:pt x="19" y="156"/>
                  </a:lnTo>
                  <a:lnTo>
                    <a:pt x="9" y="137"/>
                  </a:lnTo>
                  <a:lnTo>
                    <a:pt x="5" y="118"/>
                  </a:lnTo>
                  <a:lnTo>
                    <a:pt x="0" y="99"/>
                  </a:lnTo>
                  <a:lnTo>
                    <a:pt x="0" y="0"/>
                  </a:lnTo>
                  <a:lnTo>
                    <a:pt x="5" y="19"/>
                  </a:lnTo>
                  <a:lnTo>
                    <a:pt x="9" y="37"/>
                  </a:lnTo>
                  <a:lnTo>
                    <a:pt x="19" y="56"/>
                  </a:lnTo>
                  <a:lnTo>
                    <a:pt x="28" y="73"/>
                  </a:lnTo>
                  <a:lnTo>
                    <a:pt x="40" y="92"/>
                  </a:lnTo>
                  <a:lnTo>
                    <a:pt x="55" y="109"/>
                  </a:lnTo>
                  <a:lnTo>
                    <a:pt x="71" y="125"/>
                  </a:lnTo>
                  <a:lnTo>
                    <a:pt x="90" y="142"/>
                  </a:lnTo>
                  <a:lnTo>
                    <a:pt x="111" y="158"/>
                  </a:lnTo>
                  <a:lnTo>
                    <a:pt x="133" y="172"/>
                  </a:lnTo>
                  <a:lnTo>
                    <a:pt x="157" y="189"/>
                  </a:lnTo>
                  <a:lnTo>
                    <a:pt x="183" y="203"/>
                  </a:lnTo>
                  <a:lnTo>
                    <a:pt x="209" y="217"/>
                  </a:lnTo>
                  <a:lnTo>
                    <a:pt x="237" y="229"/>
                  </a:lnTo>
                  <a:lnTo>
                    <a:pt x="268" y="243"/>
                  </a:lnTo>
                  <a:lnTo>
                    <a:pt x="301" y="255"/>
                  </a:lnTo>
                  <a:lnTo>
                    <a:pt x="334" y="267"/>
                  </a:lnTo>
                  <a:lnTo>
                    <a:pt x="368" y="277"/>
                  </a:lnTo>
                  <a:lnTo>
                    <a:pt x="406" y="288"/>
                  </a:lnTo>
                  <a:lnTo>
                    <a:pt x="441" y="298"/>
                  </a:lnTo>
                  <a:lnTo>
                    <a:pt x="482" y="307"/>
                  </a:lnTo>
                  <a:lnTo>
                    <a:pt x="520" y="315"/>
                  </a:lnTo>
                  <a:lnTo>
                    <a:pt x="560" y="322"/>
                  </a:lnTo>
                  <a:lnTo>
                    <a:pt x="603" y="329"/>
                  </a:lnTo>
                  <a:lnTo>
                    <a:pt x="645" y="333"/>
                  </a:lnTo>
                  <a:lnTo>
                    <a:pt x="688" y="338"/>
                  </a:lnTo>
                  <a:lnTo>
                    <a:pt x="733" y="343"/>
                  </a:lnTo>
                  <a:lnTo>
                    <a:pt x="778" y="348"/>
                  </a:lnTo>
                  <a:lnTo>
                    <a:pt x="826" y="350"/>
                  </a:lnTo>
                  <a:lnTo>
                    <a:pt x="871" y="350"/>
                  </a:lnTo>
                  <a:lnTo>
                    <a:pt x="918" y="350"/>
                  </a:lnTo>
                  <a:lnTo>
                    <a:pt x="965" y="350"/>
                  </a:lnTo>
                  <a:lnTo>
                    <a:pt x="1013" y="350"/>
                  </a:lnTo>
                  <a:lnTo>
                    <a:pt x="1058" y="348"/>
                  </a:lnTo>
                  <a:lnTo>
                    <a:pt x="1103" y="343"/>
                  </a:lnTo>
                  <a:lnTo>
                    <a:pt x="1148" y="338"/>
                  </a:lnTo>
                  <a:lnTo>
                    <a:pt x="1191" y="333"/>
                  </a:lnTo>
                  <a:lnTo>
                    <a:pt x="1234" y="329"/>
                  </a:lnTo>
                  <a:lnTo>
                    <a:pt x="1276" y="322"/>
                  </a:lnTo>
                  <a:lnTo>
                    <a:pt x="1317" y="315"/>
                  </a:lnTo>
                  <a:lnTo>
                    <a:pt x="1357" y="307"/>
                  </a:lnTo>
                  <a:lnTo>
                    <a:pt x="1395" y="298"/>
                  </a:lnTo>
                  <a:lnTo>
                    <a:pt x="1433" y="288"/>
                  </a:lnTo>
                  <a:lnTo>
                    <a:pt x="1468" y="277"/>
                  </a:lnTo>
                  <a:lnTo>
                    <a:pt x="1502" y="267"/>
                  </a:lnTo>
                  <a:lnTo>
                    <a:pt x="1535" y="255"/>
                  </a:lnTo>
                  <a:lnTo>
                    <a:pt x="1568" y="243"/>
                  </a:lnTo>
                  <a:lnTo>
                    <a:pt x="1599" y="229"/>
                  </a:lnTo>
                  <a:lnTo>
                    <a:pt x="1627" y="217"/>
                  </a:lnTo>
                  <a:lnTo>
                    <a:pt x="1653" y="203"/>
                  </a:lnTo>
                  <a:lnTo>
                    <a:pt x="1680" y="189"/>
                  </a:lnTo>
                  <a:lnTo>
                    <a:pt x="1703" y="172"/>
                  </a:lnTo>
                  <a:lnTo>
                    <a:pt x="1727" y="158"/>
                  </a:lnTo>
                  <a:lnTo>
                    <a:pt x="1746" y="142"/>
                  </a:lnTo>
                  <a:lnTo>
                    <a:pt x="1765" y="125"/>
                  </a:lnTo>
                  <a:lnTo>
                    <a:pt x="1782" y="109"/>
                  </a:lnTo>
                  <a:lnTo>
                    <a:pt x="1796" y="92"/>
                  </a:lnTo>
                  <a:lnTo>
                    <a:pt x="1808" y="73"/>
                  </a:lnTo>
                  <a:lnTo>
                    <a:pt x="1817" y="56"/>
                  </a:lnTo>
                  <a:lnTo>
                    <a:pt x="1827" y="37"/>
                  </a:lnTo>
                  <a:lnTo>
                    <a:pt x="1831" y="19"/>
                  </a:lnTo>
                  <a:lnTo>
                    <a:pt x="1836" y="0"/>
                  </a:lnTo>
                  <a:close/>
                </a:path>
              </a:pathLst>
            </a:custGeom>
            <a:solidFill>
              <a:srgbClr val="2372B2">
                <a:lumMod val="75000"/>
                <a:alpha val="9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64" name="Oval 28">
              <a:extLst>
                <a:ext uri="{FF2B5EF4-FFF2-40B4-BE49-F238E27FC236}">
                  <a16:creationId xmlns:a16="http://schemas.microsoft.com/office/drawing/2014/main" id="{3DD40C16-97DB-4420-9A8C-08D24AB78FB8}"/>
                </a:ext>
              </a:extLst>
            </p:cNvPr>
            <p:cNvSpPr>
              <a:spLocks noChangeArrowheads="1"/>
            </p:cNvSpPr>
            <p:nvPr/>
          </p:nvSpPr>
          <p:spPr bwMode="auto">
            <a:xfrm>
              <a:off x="816184" y="1377273"/>
              <a:ext cx="2914650" cy="1173163"/>
            </a:xfrm>
            <a:prstGeom prst="ellipse">
              <a:avLst/>
            </a:prstGeom>
            <a:solidFill>
              <a:srgbClr val="2372B2">
                <a:alpha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
        <p:nvSpPr>
          <p:cNvPr id="65" name="Rectangle 64">
            <a:extLst>
              <a:ext uri="{FF2B5EF4-FFF2-40B4-BE49-F238E27FC236}">
                <a16:creationId xmlns:a16="http://schemas.microsoft.com/office/drawing/2014/main" id="{323BBB19-3364-4D18-A8B3-C8EBBFF6A400}"/>
              </a:ext>
            </a:extLst>
          </p:cNvPr>
          <p:cNvSpPr/>
          <p:nvPr/>
        </p:nvSpPr>
        <p:spPr>
          <a:xfrm>
            <a:off x="7156879" y="1186076"/>
            <a:ext cx="1987122" cy="738664"/>
          </a:xfrm>
          <a:prstGeom prst="rect">
            <a:avLst/>
          </a:prstGeom>
        </p:spPr>
        <p:txBody>
          <a:bodyPr wrap="square">
            <a:spAutoFit/>
          </a:bodyPr>
          <a:lstStyle/>
          <a:p>
            <a:pPr>
              <a:buClrTx/>
              <a:buFontTx/>
              <a:buNone/>
            </a:pPr>
            <a:r>
              <a:rPr lang="en-US" b="1" kern="1200" dirty="0">
                <a:solidFill>
                  <a:srgbClr val="7F7F7F"/>
                </a:solidFill>
                <a:latin typeface="Poppins" panose="02000000000000000000" pitchFamily="2" charset="0"/>
                <a:ea typeface="Bebas Neue" charset="0"/>
                <a:cs typeface="Poppins" panose="02000000000000000000" pitchFamily="2" charset="0"/>
              </a:rPr>
              <a:t>WaitForReady</a:t>
            </a:r>
          </a:p>
          <a:p>
            <a:pPr>
              <a:buClrTx/>
              <a:buFontTx/>
              <a:buNone/>
            </a:pPr>
            <a:r>
              <a:rPr lang="en-US" kern="1200" dirty="0">
                <a:solidFill>
                  <a:srgbClr val="7F7F7F"/>
                </a:solidFill>
                <a:latin typeface="Poppins" panose="02000000000000000000" pitchFamily="2" charset="0"/>
                <a:ea typeface="+mn-ea"/>
                <a:cs typeface="Poppins" panose="02000000000000000000" pitchFamily="2" charset="0"/>
              </a:rPr>
              <a:t>wait for the whole page to load or not</a:t>
            </a:r>
          </a:p>
        </p:txBody>
      </p:sp>
      <p:sp>
        <p:nvSpPr>
          <p:cNvPr id="66" name="Rectangle 65">
            <a:extLst>
              <a:ext uri="{FF2B5EF4-FFF2-40B4-BE49-F238E27FC236}">
                <a16:creationId xmlns:a16="http://schemas.microsoft.com/office/drawing/2014/main" id="{23F843E7-DDB7-4152-8CE5-768060EBE77E}"/>
              </a:ext>
            </a:extLst>
          </p:cNvPr>
          <p:cNvSpPr/>
          <p:nvPr/>
        </p:nvSpPr>
        <p:spPr>
          <a:xfrm>
            <a:off x="150832" y="2267911"/>
            <a:ext cx="2123337" cy="738664"/>
          </a:xfrm>
          <a:prstGeom prst="rect">
            <a:avLst/>
          </a:prstGeom>
        </p:spPr>
        <p:txBody>
          <a:bodyPr wrap="square">
            <a:spAutoFit/>
          </a:bodyPr>
          <a:lstStyle/>
          <a:p>
            <a:pPr algn="r">
              <a:buClrTx/>
              <a:buFontTx/>
              <a:buNone/>
            </a:pPr>
            <a:r>
              <a:rPr lang="en-US" b="1" kern="1200" dirty="0">
                <a:solidFill>
                  <a:srgbClr val="7F7F7F"/>
                </a:solidFill>
                <a:latin typeface="Poppins" panose="02000000000000000000" pitchFamily="2" charset="0"/>
                <a:ea typeface="Bebas Neue" charset="0"/>
                <a:cs typeface="Poppins" panose="02000000000000000000" pitchFamily="2" charset="0"/>
              </a:rPr>
              <a:t>ContinueOnError</a:t>
            </a:r>
            <a:r>
              <a:rPr lang="en-US" kern="1200" dirty="0">
                <a:solidFill>
                  <a:srgbClr val="7F7F7F"/>
                </a:solidFill>
                <a:latin typeface="Poppins" panose="02000000000000000000" pitchFamily="2" charset="0"/>
                <a:ea typeface="Bebas Neue" charset="0"/>
                <a:cs typeface="Poppins" panose="02000000000000000000" pitchFamily="2" charset="0"/>
              </a:rPr>
              <a:t> </a:t>
            </a:r>
          </a:p>
          <a:p>
            <a:pPr algn="r">
              <a:buClrTx/>
              <a:buFontTx/>
              <a:buNone/>
            </a:pPr>
            <a:r>
              <a:rPr lang="en-US" kern="1200" dirty="0">
                <a:solidFill>
                  <a:srgbClr val="7F7F7F"/>
                </a:solidFill>
                <a:latin typeface="Poppins" panose="02000000000000000000" pitchFamily="2" charset="0"/>
                <a:ea typeface="+mn-ea"/>
                <a:cs typeface="Poppins" panose="02000000000000000000" pitchFamily="2" charset="0"/>
              </a:rPr>
              <a:t>continues even if it doesn’t find the element</a:t>
            </a:r>
          </a:p>
        </p:txBody>
      </p:sp>
      <p:sp>
        <p:nvSpPr>
          <p:cNvPr id="67" name="Rectangle 66">
            <a:extLst>
              <a:ext uri="{FF2B5EF4-FFF2-40B4-BE49-F238E27FC236}">
                <a16:creationId xmlns:a16="http://schemas.microsoft.com/office/drawing/2014/main" id="{FA897DDD-60A0-4EA8-B6F0-855E7443A77A}"/>
              </a:ext>
            </a:extLst>
          </p:cNvPr>
          <p:cNvSpPr/>
          <p:nvPr/>
        </p:nvSpPr>
        <p:spPr>
          <a:xfrm>
            <a:off x="6745426" y="2434808"/>
            <a:ext cx="1868600" cy="954107"/>
          </a:xfrm>
          <a:prstGeom prst="rect">
            <a:avLst/>
          </a:prstGeom>
        </p:spPr>
        <p:txBody>
          <a:bodyPr wrap="square">
            <a:spAutoFit/>
          </a:bodyPr>
          <a:lstStyle/>
          <a:p>
            <a:pPr>
              <a:buClrTx/>
              <a:buFontTx/>
              <a:buNone/>
            </a:pPr>
            <a:r>
              <a:rPr lang="en-US" b="1" kern="1200" dirty="0">
                <a:solidFill>
                  <a:srgbClr val="7F7F7F"/>
                </a:solidFill>
                <a:latin typeface="Poppins" panose="02000000000000000000" pitchFamily="2" charset="0"/>
                <a:ea typeface="Bebas Neue" charset="0"/>
                <a:cs typeface="Poppins" panose="02000000000000000000" pitchFamily="2" charset="0"/>
              </a:rPr>
              <a:t>Target</a:t>
            </a:r>
          </a:p>
          <a:p>
            <a:pPr>
              <a:buClrTx/>
              <a:buFontTx/>
              <a:buNone/>
            </a:pPr>
            <a:r>
              <a:rPr lang="en-US" kern="1200" dirty="0">
                <a:solidFill>
                  <a:srgbClr val="7F7F7F"/>
                </a:solidFill>
                <a:latin typeface="Poppins" panose="02000000000000000000" pitchFamily="2" charset="0"/>
                <a:ea typeface="+mn-ea"/>
                <a:cs typeface="Poppins" panose="02000000000000000000" pitchFamily="2" charset="0"/>
              </a:rPr>
              <a:t>identifies the element we are running the activity on</a:t>
            </a:r>
          </a:p>
        </p:txBody>
      </p:sp>
      <p:sp>
        <p:nvSpPr>
          <p:cNvPr id="68" name="Rectangle 67">
            <a:extLst>
              <a:ext uri="{FF2B5EF4-FFF2-40B4-BE49-F238E27FC236}">
                <a16:creationId xmlns:a16="http://schemas.microsoft.com/office/drawing/2014/main" id="{56078BB7-2B34-48B4-B394-9C7E0D7B32FB}"/>
              </a:ext>
            </a:extLst>
          </p:cNvPr>
          <p:cNvSpPr/>
          <p:nvPr/>
        </p:nvSpPr>
        <p:spPr>
          <a:xfrm>
            <a:off x="6799843" y="3957306"/>
            <a:ext cx="1868600" cy="954107"/>
          </a:xfrm>
          <a:prstGeom prst="rect">
            <a:avLst/>
          </a:prstGeom>
        </p:spPr>
        <p:txBody>
          <a:bodyPr wrap="square">
            <a:spAutoFit/>
          </a:bodyPr>
          <a:lstStyle/>
          <a:p>
            <a:pPr algn="ctr">
              <a:buClrTx/>
              <a:buFontTx/>
              <a:buNone/>
            </a:pPr>
            <a:r>
              <a:rPr lang="en-US" b="1" kern="1200" dirty="0">
                <a:solidFill>
                  <a:srgbClr val="7F7F7F"/>
                </a:solidFill>
                <a:latin typeface="Poppins" panose="02000000000000000000" pitchFamily="2" charset="0"/>
                <a:ea typeface="Bebas Neue" charset="0"/>
                <a:cs typeface="Poppins" panose="02000000000000000000" pitchFamily="2" charset="0"/>
              </a:rPr>
              <a:t>Specific</a:t>
            </a:r>
          </a:p>
          <a:p>
            <a:pPr algn="ctr">
              <a:buClrTx/>
              <a:buFontTx/>
              <a:buNone/>
            </a:pPr>
            <a:r>
              <a:rPr lang="en-US" kern="1200" dirty="0">
                <a:solidFill>
                  <a:srgbClr val="7F7F7F"/>
                </a:solidFill>
                <a:latin typeface="Poppins" panose="02000000000000000000" pitchFamily="2" charset="0"/>
                <a:ea typeface="+mn-ea"/>
                <a:cs typeface="Poppins" panose="02000000000000000000" pitchFamily="2" charset="0"/>
              </a:rPr>
              <a:t>dependent on the specific role of an UI element</a:t>
            </a:r>
          </a:p>
        </p:txBody>
      </p:sp>
      <p:sp>
        <p:nvSpPr>
          <p:cNvPr id="69" name="Rectangle 68">
            <a:extLst>
              <a:ext uri="{FF2B5EF4-FFF2-40B4-BE49-F238E27FC236}">
                <a16:creationId xmlns:a16="http://schemas.microsoft.com/office/drawing/2014/main" id="{89909D66-CEFC-4DA6-BDF3-B583833C81DD}"/>
              </a:ext>
            </a:extLst>
          </p:cNvPr>
          <p:cNvSpPr/>
          <p:nvPr/>
        </p:nvSpPr>
        <p:spPr>
          <a:xfrm>
            <a:off x="102500" y="3217256"/>
            <a:ext cx="2378963" cy="954107"/>
          </a:xfrm>
          <a:prstGeom prst="rect">
            <a:avLst/>
          </a:prstGeom>
        </p:spPr>
        <p:txBody>
          <a:bodyPr wrap="square">
            <a:spAutoFit/>
          </a:bodyPr>
          <a:lstStyle/>
          <a:p>
            <a:pPr algn="r">
              <a:buClrTx/>
              <a:buFontTx/>
              <a:buNone/>
            </a:pPr>
            <a:r>
              <a:rPr lang="en-US" b="1" kern="1200" dirty="0">
                <a:solidFill>
                  <a:srgbClr val="7F7F7F"/>
                </a:solidFill>
                <a:latin typeface="Poppins" panose="02000000000000000000" pitchFamily="2" charset="0"/>
                <a:ea typeface="Bebas Neue" charset="0"/>
                <a:cs typeface="Poppins" panose="02000000000000000000" pitchFamily="2" charset="0"/>
              </a:rPr>
              <a:t>DelayAfter</a:t>
            </a:r>
          </a:p>
          <a:p>
            <a:pPr algn="r">
              <a:buClrTx/>
              <a:buFontTx/>
              <a:buNone/>
            </a:pPr>
            <a:r>
              <a:rPr lang="en-US" kern="1200" dirty="0">
                <a:solidFill>
                  <a:srgbClr val="7F7F7F"/>
                </a:solidFill>
                <a:latin typeface="Poppins" panose="02000000000000000000" pitchFamily="2" charset="0"/>
                <a:ea typeface="+mn-ea"/>
                <a:cs typeface="Poppins" panose="02000000000000000000" pitchFamily="2" charset="0"/>
              </a:rPr>
              <a:t>adds a pause after the action is executed (in Milliseconds)</a:t>
            </a:r>
          </a:p>
        </p:txBody>
      </p:sp>
      <p:sp>
        <p:nvSpPr>
          <p:cNvPr id="70" name="Rectangle 69">
            <a:extLst>
              <a:ext uri="{FF2B5EF4-FFF2-40B4-BE49-F238E27FC236}">
                <a16:creationId xmlns:a16="http://schemas.microsoft.com/office/drawing/2014/main" id="{4D3943A4-3F60-4DD1-A667-11BA909597BB}"/>
              </a:ext>
            </a:extLst>
          </p:cNvPr>
          <p:cNvSpPr/>
          <p:nvPr/>
        </p:nvSpPr>
        <p:spPr>
          <a:xfrm>
            <a:off x="281574" y="4294337"/>
            <a:ext cx="2617392" cy="738664"/>
          </a:xfrm>
          <a:prstGeom prst="rect">
            <a:avLst/>
          </a:prstGeom>
        </p:spPr>
        <p:txBody>
          <a:bodyPr wrap="square">
            <a:spAutoFit/>
          </a:bodyPr>
          <a:lstStyle/>
          <a:p>
            <a:pPr algn="r">
              <a:buClrTx/>
              <a:buFontTx/>
              <a:buNone/>
            </a:pPr>
            <a:r>
              <a:rPr lang="en-US" b="1" kern="1200" dirty="0">
                <a:solidFill>
                  <a:srgbClr val="7F7F7F"/>
                </a:solidFill>
                <a:latin typeface="Poppins" panose="02000000000000000000" pitchFamily="2" charset="0"/>
                <a:ea typeface="Bebas Neue" charset="0"/>
                <a:cs typeface="Poppins" panose="02000000000000000000" pitchFamily="2" charset="0"/>
              </a:rPr>
              <a:t>DelayBefore</a:t>
            </a:r>
          </a:p>
          <a:p>
            <a:pPr algn="r">
              <a:buClrTx/>
              <a:buFontTx/>
              <a:buNone/>
            </a:pPr>
            <a:r>
              <a:rPr lang="en-US" kern="1200" dirty="0">
                <a:solidFill>
                  <a:srgbClr val="7F7F7F"/>
                </a:solidFill>
                <a:latin typeface="Poppins" panose="02000000000000000000" pitchFamily="2" charset="0"/>
                <a:ea typeface="+mn-ea"/>
                <a:cs typeface="Poppins" panose="02000000000000000000" pitchFamily="2" charset="0"/>
              </a:rPr>
              <a:t>adds a pause before the action is executed (in Milliseconds)</a:t>
            </a:r>
          </a:p>
        </p:txBody>
      </p:sp>
      <p:sp>
        <p:nvSpPr>
          <p:cNvPr id="71" name="Right Arrow 49">
            <a:extLst>
              <a:ext uri="{FF2B5EF4-FFF2-40B4-BE49-F238E27FC236}">
                <a16:creationId xmlns:a16="http://schemas.microsoft.com/office/drawing/2014/main" id="{CAFBF0E1-A22B-45EB-B54E-ECB6E4ED7ED3}"/>
              </a:ext>
            </a:extLst>
          </p:cNvPr>
          <p:cNvSpPr/>
          <p:nvPr/>
        </p:nvSpPr>
        <p:spPr>
          <a:xfrm flipH="1">
            <a:off x="2443971" y="2345939"/>
            <a:ext cx="835275" cy="340980"/>
          </a:xfrm>
          <a:prstGeom prst="rightArrow">
            <a:avLst/>
          </a:prstGeom>
          <a:gradFill>
            <a:gsLst>
              <a:gs pos="0">
                <a:srgbClr val="FFFFFF"/>
              </a:gs>
              <a:gs pos="100000">
                <a:srgbClr val="5EC1EA"/>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72" name="Right Arrow 50">
            <a:extLst>
              <a:ext uri="{FF2B5EF4-FFF2-40B4-BE49-F238E27FC236}">
                <a16:creationId xmlns:a16="http://schemas.microsoft.com/office/drawing/2014/main" id="{D19B07D1-E7AB-4987-B093-0E6233436E25}"/>
              </a:ext>
            </a:extLst>
          </p:cNvPr>
          <p:cNvSpPr/>
          <p:nvPr/>
        </p:nvSpPr>
        <p:spPr>
          <a:xfrm flipH="1">
            <a:off x="2681255" y="3447767"/>
            <a:ext cx="835275" cy="340980"/>
          </a:xfrm>
          <a:prstGeom prst="rightArrow">
            <a:avLst/>
          </a:prstGeom>
          <a:gradFill>
            <a:gsLst>
              <a:gs pos="0">
                <a:srgbClr val="FFFFFF"/>
              </a:gs>
              <a:gs pos="100000">
                <a:srgbClr val="E74C2D"/>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73" name="Right Arrow 51">
            <a:extLst>
              <a:ext uri="{FF2B5EF4-FFF2-40B4-BE49-F238E27FC236}">
                <a16:creationId xmlns:a16="http://schemas.microsoft.com/office/drawing/2014/main" id="{CD4BC912-DD3B-4DC1-B6B1-714E17DB067D}"/>
              </a:ext>
            </a:extLst>
          </p:cNvPr>
          <p:cNvSpPr/>
          <p:nvPr/>
        </p:nvSpPr>
        <p:spPr>
          <a:xfrm flipH="1">
            <a:off x="2991754" y="4431536"/>
            <a:ext cx="835275" cy="340980"/>
          </a:xfrm>
          <a:prstGeom prst="rightArrow">
            <a:avLst/>
          </a:prstGeom>
          <a:gradFill>
            <a:gsLst>
              <a:gs pos="0">
                <a:srgbClr val="FFFFFF"/>
              </a:gs>
              <a:gs pos="100000">
                <a:srgbClr val="5F5F5F"/>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74" name="Rectangle 73">
            <a:extLst>
              <a:ext uri="{FF2B5EF4-FFF2-40B4-BE49-F238E27FC236}">
                <a16:creationId xmlns:a16="http://schemas.microsoft.com/office/drawing/2014/main" id="{EC70E46B-EAF2-4FFA-94CE-D2265361227F}"/>
              </a:ext>
            </a:extLst>
          </p:cNvPr>
          <p:cNvSpPr/>
          <p:nvPr/>
        </p:nvSpPr>
        <p:spPr>
          <a:xfrm>
            <a:off x="269553" y="882916"/>
            <a:ext cx="2110216" cy="1384995"/>
          </a:xfrm>
          <a:prstGeom prst="rect">
            <a:avLst/>
          </a:prstGeom>
        </p:spPr>
        <p:txBody>
          <a:bodyPr wrap="square">
            <a:spAutoFit/>
          </a:bodyPr>
          <a:lstStyle/>
          <a:p>
            <a:pPr algn="r">
              <a:buClrTx/>
              <a:buFontTx/>
              <a:buNone/>
            </a:pPr>
            <a:r>
              <a:rPr lang="en-US" b="1" kern="1200" dirty="0">
                <a:solidFill>
                  <a:srgbClr val="7F7F7F"/>
                </a:solidFill>
                <a:latin typeface="Poppins" panose="02000000000000000000" pitchFamily="2" charset="0"/>
                <a:ea typeface="Bebas Neue" charset="0"/>
                <a:cs typeface="Poppins" panose="02000000000000000000" pitchFamily="2" charset="0"/>
              </a:rPr>
              <a:t>TimeoutMS </a:t>
            </a:r>
            <a:endParaRPr lang="en-US" b="1" kern="1200" dirty="0">
              <a:solidFill>
                <a:srgbClr val="7F7F7F"/>
              </a:solidFill>
              <a:latin typeface="Poppins" panose="02000000000000000000" pitchFamily="2" charset="0"/>
              <a:ea typeface="+mn-ea"/>
              <a:cs typeface="Poppins" panose="02000000000000000000" pitchFamily="2" charset="0"/>
            </a:endParaRPr>
          </a:p>
          <a:p>
            <a:pPr algn="r">
              <a:buClrTx/>
              <a:buFontTx/>
              <a:buNone/>
            </a:pPr>
            <a:r>
              <a:rPr lang="en-US" kern="1200" dirty="0">
                <a:solidFill>
                  <a:srgbClr val="7F7F7F"/>
                </a:solidFill>
                <a:latin typeface="Poppins" panose="02000000000000000000" pitchFamily="2" charset="0"/>
                <a:ea typeface="+mn-ea"/>
                <a:cs typeface="Poppins" panose="02000000000000000000" pitchFamily="2" charset="0"/>
              </a:rPr>
              <a:t>(in Milliseconds) – how much does it wait to find the element before throwing an error</a:t>
            </a:r>
          </a:p>
          <a:p>
            <a:pPr algn="r">
              <a:buClrTx/>
              <a:buFontTx/>
              <a:buNone/>
            </a:pPr>
            <a:endParaRPr lang="en-US" kern="1200" dirty="0">
              <a:solidFill>
                <a:srgbClr val="7F7F7F"/>
              </a:solidFill>
              <a:latin typeface="Poppins" panose="02000000000000000000" pitchFamily="2" charset="0"/>
              <a:ea typeface="+mn-ea"/>
              <a:cs typeface="Poppins" panose="02000000000000000000" pitchFamily="2" charset="0"/>
            </a:endParaRPr>
          </a:p>
        </p:txBody>
      </p:sp>
      <p:sp>
        <p:nvSpPr>
          <p:cNvPr id="75" name="Right Arrow 49">
            <a:extLst>
              <a:ext uri="{FF2B5EF4-FFF2-40B4-BE49-F238E27FC236}">
                <a16:creationId xmlns:a16="http://schemas.microsoft.com/office/drawing/2014/main" id="{1C9003A8-104E-4AAE-9919-FEE1786C0876}"/>
              </a:ext>
            </a:extLst>
          </p:cNvPr>
          <p:cNvSpPr/>
          <p:nvPr/>
        </p:nvSpPr>
        <p:spPr>
          <a:xfrm flipH="1">
            <a:off x="2380512" y="1260614"/>
            <a:ext cx="835275" cy="340980"/>
          </a:xfrm>
          <a:prstGeom prst="rightArrow">
            <a:avLst/>
          </a:prstGeom>
          <a:gradFill flip="none" rotWithShape="1">
            <a:gsLst>
              <a:gs pos="0">
                <a:srgbClr val="F19987">
                  <a:tint val="66000"/>
                  <a:satMod val="160000"/>
                </a:srgbClr>
              </a:gs>
              <a:gs pos="50000">
                <a:srgbClr val="F19987">
                  <a:tint val="44500"/>
                  <a:satMod val="160000"/>
                </a:srgbClr>
              </a:gs>
              <a:gs pos="100000">
                <a:srgbClr val="F19987">
                  <a:tint val="23500"/>
                  <a:satMod val="16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2" name="Rectangle 1">
            <a:extLst>
              <a:ext uri="{FF2B5EF4-FFF2-40B4-BE49-F238E27FC236}">
                <a16:creationId xmlns:a16="http://schemas.microsoft.com/office/drawing/2014/main" id="{911C432B-6CF8-4646-BAB6-5A89472156F4}"/>
              </a:ext>
            </a:extLst>
          </p:cNvPr>
          <p:cNvSpPr/>
          <p:nvPr/>
        </p:nvSpPr>
        <p:spPr>
          <a:xfrm>
            <a:off x="3575798" y="1456146"/>
            <a:ext cx="2145139" cy="338554"/>
          </a:xfrm>
          <a:prstGeom prst="rect">
            <a:avLst/>
          </a:prstGeom>
        </p:spPr>
        <p:txBody>
          <a:bodyPr wrap="none">
            <a:spAutoFit/>
          </a:bodyPr>
          <a:lstStyle/>
          <a:p>
            <a:pPr lvl="0">
              <a:buClr>
                <a:schemeClr val="dk1"/>
              </a:buClr>
              <a:buSzPts val="450"/>
            </a:pPr>
            <a:r>
              <a:rPr lang="en-US" sz="1600" b="1" dirty="0">
                <a:solidFill>
                  <a:schemeClr val="bg1"/>
                </a:solidFill>
                <a:latin typeface="Poppins" panose="020B0604020202020204" charset="0"/>
                <a:cs typeface="Poppins" panose="020B0604020202020204" charset="0"/>
                <a:sym typeface="Ubuntu"/>
              </a:rPr>
              <a:t>Common Properties</a:t>
            </a:r>
            <a:endParaRPr lang="en-US" sz="1600" dirty="0">
              <a:solidFill>
                <a:schemeClr val="bg1"/>
              </a:solidFill>
              <a:latin typeface="Poppins" panose="020B0604020202020204" charset="0"/>
              <a:cs typeface="Poppins" panose="020B0604020202020204" charset="0"/>
            </a:endParaRPr>
          </a:p>
        </p:txBody>
      </p:sp>
    </p:spTree>
  </p:cSld>
  <p:clrMapOvr>
    <a:masterClrMapping/>
  </p:clrMapOvr>
  <p:transition spd="slow">
    <p:fade thruBlk="1"/>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500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ppt_x"/>
                                              </p:val>
                                            </p:tav>
                                            <p:tav tm="100000">
                                              <p:val>
                                                <p:strVal val="#ppt_x"/>
                                              </p:val>
                                            </p:tav>
                                          </p:tavLst>
                                        </p:anim>
                                        <p:anim calcmode="lin" valueType="num">
                                          <p:cBhvr additive="base">
                                            <p:cTn id="8" dur="10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decel="85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1000" fill="hold"/>
                                            <p:tgtEl>
                                              <p:spTgt spid="58"/>
                                            </p:tgtEl>
                                            <p:attrNameLst>
                                              <p:attrName>ppt_x</p:attrName>
                                            </p:attrNameLst>
                                          </p:cBhvr>
                                          <p:tavLst>
                                            <p:tav tm="0">
                                              <p:val>
                                                <p:strVal val="#ppt_x"/>
                                              </p:val>
                                            </p:tav>
                                            <p:tav tm="100000">
                                              <p:val>
                                                <p:strVal val="#ppt_x"/>
                                              </p:val>
                                            </p:tav>
                                          </p:tavLst>
                                        </p:anim>
                                        <p:anim calcmode="lin" valueType="num">
                                          <p:cBhvr additive="base">
                                            <p:cTn id="12" dur="1000" fill="hold"/>
                                            <p:tgtEl>
                                              <p:spTgt spid="58"/>
                                            </p:tgtEl>
                                            <p:attrNameLst>
                                              <p:attrName>ppt_y</p:attrName>
                                            </p:attrNameLst>
                                          </p:cBhvr>
                                          <p:tavLst>
                                            <p:tav tm="0">
                                              <p:val>
                                                <p:strVal val="1+#ppt_h/2"/>
                                              </p:val>
                                            </p:tav>
                                            <p:tav tm="100000">
                                              <p:val>
                                                <p:strVal val="#ppt_y"/>
                                              </p:val>
                                            </p:tav>
                                          </p:tavLst>
                                        </p:anim>
                                      </p:childTnLst>
                                    </p:cTn>
                                  </p:par>
                                  <p:par>
                                    <p:cTn id="13" presetID="2" presetClass="entr" presetSubtype="4" decel="85000" fill="hold"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1000" fill="hold"/>
                                            <p:tgtEl>
                                              <p:spTgt spid="54"/>
                                            </p:tgtEl>
                                            <p:attrNameLst>
                                              <p:attrName>ppt_x</p:attrName>
                                            </p:attrNameLst>
                                          </p:cBhvr>
                                          <p:tavLst>
                                            <p:tav tm="0">
                                              <p:val>
                                                <p:strVal val="#ppt_x"/>
                                              </p:val>
                                            </p:tav>
                                            <p:tav tm="100000">
                                              <p:val>
                                                <p:strVal val="#ppt_x"/>
                                              </p:val>
                                            </p:tav>
                                          </p:tavLst>
                                        </p:anim>
                                        <p:anim calcmode="lin" valueType="num">
                                          <p:cBhvr additive="base">
                                            <p:cTn id="16" dur="10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decel="85000" fill="hold" nodeType="withEffect">
                                      <p:stCondLst>
                                        <p:cond delay="75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ppt_x</p:attrName>
                                            </p:attrNameLst>
                                          </p:cBhvr>
                                          <p:tavLst>
                                            <p:tav tm="0">
                                              <p:val>
                                                <p:strVal val="#ppt_x"/>
                                              </p:val>
                                            </p:tav>
                                            <p:tav tm="100000">
                                              <p:val>
                                                <p:strVal val="#ppt_x"/>
                                              </p:val>
                                            </p:tav>
                                          </p:tavLst>
                                        </p:anim>
                                        <p:anim calcmode="lin" valueType="num">
                                          <p:cBhvr additive="base">
                                            <p:cTn id="20" dur="100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decel="85000" fill="hold" nodeType="withEffect">
                                      <p:stCondLst>
                                        <p:cond delay="10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1000" fill="hold"/>
                                            <p:tgtEl>
                                              <p:spTgt spid="46"/>
                                            </p:tgtEl>
                                            <p:attrNameLst>
                                              <p:attrName>ppt_x</p:attrName>
                                            </p:attrNameLst>
                                          </p:cBhvr>
                                          <p:tavLst>
                                            <p:tav tm="0">
                                              <p:val>
                                                <p:strVal val="#ppt_x"/>
                                              </p:val>
                                            </p:tav>
                                            <p:tav tm="100000">
                                              <p:val>
                                                <p:strVal val="#ppt_x"/>
                                              </p:val>
                                            </p:tav>
                                          </p:tavLst>
                                        </p:anim>
                                        <p:anim calcmode="lin" valueType="num">
                                          <p:cBhvr additive="base">
                                            <p:cTn id="24" dur="10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85000" fill="hold" nodeType="withEffect">
                                      <p:stCondLst>
                                        <p:cond delay="125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par>
                                    <p:cTn id="32" presetID="22" presetClass="entr" presetSubtype="2" fill="hold" grpId="0" nodeType="withEffect">
                                      <p:stCondLst>
                                        <p:cond delay="1500"/>
                                      </p:stCondLst>
                                      <p:childTnLst>
                                        <p:set>
                                          <p:cBhvr>
                                            <p:cTn id="33" dur="1" fill="hold">
                                              <p:stCondLst>
                                                <p:cond delay="0"/>
                                              </p:stCondLst>
                                            </p:cTn>
                                            <p:tgtEl>
                                              <p:spTgt spid="71"/>
                                            </p:tgtEl>
                                            <p:attrNameLst>
                                              <p:attrName>style.visibility</p:attrName>
                                            </p:attrNameLst>
                                          </p:cBhvr>
                                          <p:to>
                                            <p:strVal val="visible"/>
                                          </p:to>
                                        </p:set>
                                        <p:animEffect transition="in" filter="wipe(right)">
                                          <p:cBhvr>
                                            <p:cTn id="34" dur="500"/>
                                            <p:tgtEl>
                                              <p:spTgt spid="71"/>
                                            </p:tgtEl>
                                          </p:cBhvr>
                                        </p:animEffect>
                                      </p:childTnLst>
                                    </p:cTn>
                                  </p:par>
                                  <p:par>
                                    <p:cTn id="35" presetID="22" presetClass="entr" presetSubtype="8" fill="hold" grpId="0" nodeType="withEffect">
                                      <p:stCondLst>
                                        <p:cond delay="175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2" presetClass="entr" presetSubtype="2" fill="hold" grpId="0" nodeType="withEffect">
                                      <p:stCondLst>
                                        <p:cond delay="2000"/>
                                      </p:stCondLst>
                                      <p:childTnLst>
                                        <p:set>
                                          <p:cBhvr>
                                            <p:cTn id="39" dur="1" fill="hold">
                                              <p:stCondLst>
                                                <p:cond delay="0"/>
                                              </p:stCondLst>
                                            </p:cTn>
                                            <p:tgtEl>
                                              <p:spTgt spid="72"/>
                                            </p:tgtEl>
                                            <p:attrNameLst>
                                              <p:attrName>style.visibility</p:attrName>
                                            </p:attrNameLst>
                                          </p:cBhvr>
                                          <p:to>
                                            <p:strVal val="visible"/>
                                          </p:to>
                                        </p:set>
                                        <p:animEffect transition="in" filter="wipe(right)">
                                          <p:cBhvr>
                                            <p:cTn id="40" dur="500"/>
                                            <p:tgtEl>
                                              <p:spTgt spid="72"/>
                                            </p:tgtEl>
                                          </p:cBhvr>
                                        </p:animEffect>
                                      </p:childTnLst>
                                    </p:cTn>
                                  </p:par>
                                  <p:par>
                                    <p:cTn id="41" presetID="22" presetClass="entr" presetSubtype="8" fill="hold" grpId="0" nodeType="withEffect">
                                      <p:stCondLst>
                                        <p:cond delay="225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2" fill="hold" grpId="0" nodeType="withEffect">
                                      <p:stCondLst>
                                        <p:cond delay="2500"/>
                                      </p:stCondLst>
                                      <p:childTnLst>
                                        <p:set>
                                          <p:cBhvr>
                                            <p:cTn id="45" dur="1" fill="hold">
                                              <p:stCondLst>
                                                <p:cond delay="0"/>
                                              </p:stCondLst>
                                            </p:cTn>
                                            <p:tgtEl>
                                              <p:spTgt spid="73"/>
                                            </p:tgtEl>
                                            <p:attrNameLst>
                                              <p:attrName>style.visibility</p:attrName>
                                            </p:attrNameLst>
                                          </p:cBhvr>
                                          <p:to>
                                            <p:strVal val="visible"/>
                                          </p:to>
                                        </p:set>
                                        <p:animEffect transition="in" filter="wipe(right)">
                                          <p:cBhvr>
                                            <p:cTn id="46" dur="500"/>
                                            <p:tgtEl>
                                              <p:spTgt spid="73"/>
                                            </p:tgtEl>
                                          </p:cBhvr>
                                        </p:animEffect>
                                      </p:childTnLst>
                                    </p:cTn>
                                  </p:par>
                                  <p:par>
                                    <p:cTn id="47" presetID="2" presetClass="entr" presetSubtype="2" fill="hold" grpId="0" nodeType="withEffect" p14:presetBounceEnd="58000">
                                      <p:stCondLst>
                                        <p:cond delay="1500"/>
                                      </p:stCondLst>
                                      <p:childTnLst>
                                        <p:set>
                                          <p:cBhvr>
                                            <p:cTn id="48" dur="1" fill="hold">
                                              <p:stCondLst>
                                                <p:cond delay="0"/>
                                              </p:stCondLst>
                                            </p:cTn>
                                            <p:tgtEl>
                                              <p:spTgt spid="65"/>
                                            </p:tgtEl>
                                            <p:attrNameLst>
                                              <p:attrName>style.visibility</p:attrName>
                                            </p:attrNameLst>
                                          </p:cBhvr>
                                          <p:to>
                                            <p:strVal val="visible"/>
                                          </p:to>
                                        </p:set>
                                        <p:anim calcmode="lin" valueType="num" p14:bounceEnd="58000">
                                          <p:cBhvr additive="base">
                                            <p:cTn id="49" dur="1000" fill="hold"/>
                                            <p:tgtEl>
                                              <p:spTgt spid="65"/>
                                            </p:tgtEl>
                                            <p:attrNameLst>
                                              <p:attrName>ppt_x</p:attrName>
                                            </p:attrNameLst>
                                          </p:cBhvr>
                                          <p:tavLst>
                                            <p:tav tm="0">
                                              <p:val>
                                                <p:strVal val="1+#ppt_w/2"/>
                                              </p:val>
                                            </p:tav>
                                            <p:tav tm="100000">
                                              <p:val>
                                                <p:strVal val="#ppt_x"/>
                                              </p:val>
                                            </p:tav>
                                          </p:tavLst>
                                        </p:anim>
                                        <p:anim calcmode="lin" valueType="num" p14:bounceEnd="58000">
                                          <p:cBhvr additive="base">
                                            <p:cTn id="50" dur="1000" fill="hold"/>
                                            <p:tgtEl>
                                              <p:spTgt spid="65"/>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14:presetBounceEnd="58000">
                                      <p:stCondLst>
                                        <p:cond delay="1750"/>
                                      </p:stCondLst>
                                      <p:childTnLst>
                                        <p:set>
                                          <p:cBhvr>
                                            <p:cTn id="52" dur="1" fill="hold">
                                              <p:stCondLst>
                                                <p:cond delay="0"/>
                                              </p:stCondLst>
                                            </p:cTn>
                                            <p:tgtEl>
                                              <p:spTgt spid="66"/>
                                            </p:tgtEl>
                                            <p:attrNameLst>
                                              <p:attrName>style.visibility</p:attrName>
                                            </p:attrNameLst>
                                          </p:cBhvr>
                                          <p:to>
                                            <p:strVal val="visible"/>
                                          </p:to>
                                        </p:set>
                                        <p:anim calcmode="lin" valueType="num" p14:bounceEnd="58000">
                                          <p:cBhvr additive="base">
                                            <p:cTn id="53" dur="1000" fill="hold"/>
                                            <p:tgtEl>
                                              <p:spTgt spid="66"/>
                                            </p:tgtEl>
                                            <p:attrNameLst>
                                              <p:attrName>ppt_x</p:attrName>
                                            </p:attrNameLst>
                                          </p:cBhvr>
                                          <p:tavLst>
                                            <p:tav tm="0">
                                              <p:val>
                                                <p:strVal val="0-#ppt_w/2"/>
                                              </p:val>
                                            </p:tav>
                                            <p:tav tm="100000">
                                              <p:val>
                                                <p:strVal val="#ppt_x"/>
                                              </p:val>
                                            </p:tav>
                                          </p:tavLst>
                                        </p:anim>
                                        <p:anim calcmode="lin" valueType="num" p14:bounceEnd="58000">
                                          <p:cBhvr additive="base">
                                            <p:cTn id="54" dur="1000" fill="hold"/>
                                            <p:tgtEl>
                                              <p:spTgt spid="6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14:presetBounceEnd="58000">
                                      <p:stCondLst>
                                        <p:cond delay="2000"/>
                                      </p:stCondLst>
                                      <p:childTnLst>
                                        <p:set>
                                          <p:cBhvr>
                                            <p:cTn id="56" dur="1" fill="hold">
                                              <p:stCondLst>
                                                <p:cond delay="0"/>
                                              </p:stCondLst>
                                            </p:cTn>
                                            <p:tgtEl>
                                              <p:spTgt spid="67"/>
                                            </p:tgtEl>
                                            <p:attrNameLst>
                                              <p:attrName>style.visibility</p:attrName>
                                            </p:attrNameLst>
                                          </p:cBhvr>
                                          <p:to>
                                            <p:strVal val="visible"/>
                                          </p:to>
                                        </p:set>
                                        <p:anim calcmode="lin" valueType="num" p14:bounceEnd="58000">
                                          <p:cBhvr additive="base">
                                            <p:cTn id="57" dur="1000" fill="hold"/>
                                            <p:tgtEl>
                                              <p:spTgt spid="67"/>
                                            </p:tgtEl>
                                            <p:attrNameLst>
                                              <p:attrName>ppt_x</p:attrName>
                                            </p:attrNameLst>
                                          </p:cBhvr>
                                          <p:tavLst>
                                            <p:tav tm="0">
                                              <p:val>
                                                <p:strVal val="1+#ppt_w/2"/>
                                              </p:val>
                                            </p:tav>
                                            <p:tav tm="100000">
                                              <p:val>
                                                <p:strVal val="#ppt_x"/>
                                              </p:val>
                                            </p:tav>
                                          </p:tavLst>
                                        </p:anim>
                                        <p:anim calcmode="lin" valueType="num" p14:bounceEnd="58000">
                                          <p:cBhvr additive="base">
                                            <p:cTn id="58" dur="1000" fill="hold"/>
                                            <p:tgtEl>
                                              <p:spTgt spid="67"/>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14:presetBounceEnd="58000">
                                      <p:stCondLst>
                                        <p:cond delay="2250"/>
                                      </p:stCondLst>
                                      <p:childTnLst>
                                        <p:set>
                                          <p:cBhvr>
                                            <p:cTn id="60" dur="1" fill="hold">
                                              <p:stCondLst>
                                                <p:cond delay="0"/>
                                              </p:stCondLst>
                                            </p:cTn>
                                            <p:tgtEl>
                                              <p:spTgt spid="69"/>
                                            </p:tgtEl>
                                            <p:attrNameLst>
                                              <p:attrName>style.visibility</p:attrName>
                                            </p:attrNameLst>
                                          </p:cBhvr>
                                          <p:to>
                                            <p:strVal val="visible"/>
                                          </p:to>
                                        </p:set>
                                        <p:anim calcmode="lin" valueType="num" p14:bounceEnd="58000">
                                          <p:cBhvr additive="base">
                                            <p:cTn id="61" dur="1000" fill="hold"/>
                                            <p:tgtEl>
                                              <p:spTgt spid="69"/>
                                            </p:tgtEl>
                                            <p:attrNameLst>
                                              <p:attrName>ppt_x</p:attrName>
                                            </p:attrNameLst>
                                          </p:cBhvr>
                                          <p:tavLst>
                                            <p:tav tm="0">
                                              <p:val>
                                                <p:strVal val="0-#ppt_w/2"/>
                                              </p:val>
                                            </p:tav>
                                            <p:tav tm="100000">
                                              <p:val>
                                                <p:strVal val="#ppt_x"/>
                                              </p:val>
                                            </p:tav>
                                          </p:tavLst>
                                        </p:anim>
                                        <p:anim calcmode="lin" valueType="num" p14:bounceEnd="58000">
                                          <p:cBhvr additive="base">
                                            <p:cTn id="62" dur="1000" fill="hold"/>
                                            <p:tgtEl>
                                              <p:spTgt spid="6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58000">
                                      <p:stCondLst>
                                        <p:cond delay="2500"/>
                                      </p:stCondLst>
                                      <p:childTnLst>
                                        <p:set>
                                          <p:cBhvr>
                                            <p:cTn id="64" dur="1" fill="hold">
                                              <p:stCondLst>
                                                <p:cond delay="0"/>
                                              </p:stCondLst>
                                            </p:cTn>
                                            <p:tgtEl>
                                              <p:spTgt spid="68"/>
                                            </p:tgtEl>
                                            <p:attrNameLst>
                                              <p:attrName>style.visibility</p:attrName>
                                            </p:attrNameLst>
                                          </p:cBhvr>
                                          <p:to>
                                            <p:strVal val="visible"/>
                                          </p:to>
                                        </p:set>
                                        <p:anim calcmode="lin" valueType="num" p14:bounceEnd="58000">
                                          <p:cBhvr additive="base">
                                            <p:cTn id="65" dur="1000" fill="hold"/>
                                            <p:tgtEl>
                                              <p:spTgt spid="68"/>
                                            </p:tgtEl>
                                            <p:attrNameLst>
                                              <p:attrName>ppt_x</p:attrName>
                                            </p:attrNameLst>
                                          </p:cBhvr>
                                          <p:tavLst>
                                            <p:tav tm="0">
                                              <p:val>
                                                <p:strVal val="1+#ppt_w/2"/>
                                              </p:val>
                                            </p:tav>
                                            <p:tav tm="100000">
                                              <p:val>
                                                <p:strVal val="#ppt_x"/>
                                              </p:val>
                                            </p:tav>
                                          </p:tavLst>
                                        </p:anim>
                                        <p:anim calcmode="lin" valueType="num" p14:bounceEnd="58000">
                                          <p:cBhvr additive="base">
                                            <p:cTn id="66" dur="1000" fill="hold"/>
                                            <p:tgtEl>
                                              <p:spTgt spid="6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8000">
                                      <p:stCondLst>
                                        <p:cond delay="2750"/>
                                      </p:stCondLst>
                                      <p:childTnLst>
                                        <p:set>
                                          <p:cBhvr>
                                            <p:cTn id="68" dur="1" fill="hold">
                                              <p:stCondLst>
                                                <p:cond delay="0"/>
                                              </p:stCondLst>
                                            </p:cTn>
                                            <p:tgtEl>
                                              <p:spTgt spid="70"/>
                                            </p:tgtEl>
                                            <p:attrNameLst>
                                              <p:attrName>style.visibility</p:attrName>
                                            </p:attrNameLst>
                                          </p:cBhvr>
                                          <p:to>
                                            <p:strVal val="visible"/>
                                          </p:to>
                                        </p:set>
                                        <p:anim calcmode="lin" valueType="num" p14:bounceEnd="58000">
                                          <p:cBhvr additive="base">
                                            <p:cTn id="69" dur="1000" fill="hold"/>
                                            <p:tgtEl>
                                              <p:spTgt spid="70"/>
                                            </p:tgtEl>
                                            <p:attrNameLst>
                                              <p:attrName>ppt_x</p:attrName>
                                            </p:attrNameLst>
                                          </p:cBhvr>
                                          <p:tavLst>
                                            <p:tav tm="0">
                                              <p:val>
                                                <p:strVal val="0-#ppt_w/2"/>
                                              </p:val>
                                            </p:tav>
                                            <p:tav tm="100000">
                                              <p:val>
                                                <p:strVal val="#ppt_x"/>
                                              </p:val>
                                            </p:tav>
                                          </p:tavLst>
                                        </p:anim>
                                        <p:anim calcmode="lin" valueType="num" p14:bounceEnd="58000">
                                          <p:cBhvr additive="base">
                                            <p:cTn id="70" dur="1000" fill="hold"/>
                                            <p:tgtEl>
                                              <p:spTgt spid="70"/>
                                            </p:tgtEl>
                                            <p:attrNameLst>
                                              <p:attrName>ppt_y</p:attrName>
                                            </p:attrNameLst>
                                          </p:cBhvr>
                                          <p:tavLst>
                                            <p:tav tm="0">
                                              <p:val>
                                                <p:strVal val="#ppt_y"/>
                                              </p:val>
                                            </p:tav>
                                            <p:tav tm="100000">
                                              <p:val>
                                                <p:strVal val="#ppt_y"/>
                                              </p:val>
                                            </p:tav>
                                          </p:tavLst>
                                        </p:anim>
                                      </p:childTnLst>
                                    </p:cTn>
                                  </p:par>
                                  <p:par>
                                    <p:cTn id="71" presetID="22" presetClass="entr" presetSubtype="2" fill="hold" grpId="0" nodeType="withEffect">
                                      <p:stCondLst>
                                        <p:cond delay="1500"/>
                                      </p:stCondLst>
                                      <p:childTnLst>
                                        <p:set>
                                          <p:cBhvr>
                                            <p:cTn id="72" dur="1" fill="hold">
                                              <p:stCondLst>
                                                <p:cond delay="0"/>
                                              </p:stCondLst>
                                            </p:cTn>
                                            <p:tgtEl>
                                              <p:spTgt spid="75"/>
                                            </p:tgtEl>
                                            <p:attrNameLst>
                                              <p:attrName>style.visibility</p:attrName>
                                            </p:attrNameLst>
                                          </p:cBhvr>
                                          <p:to>
                                            <p:strVal val="visible"/>
                                          </p:to>
                                        </p:set>
                                        <p:animEffect transition="in" filter="wipe(right)">
                                          <p:cBhvr>
                                            <p:cTn id="73" dur="500"/>
                                            <p:tgtEl>
                                              <p:spTgt spid="75"/>
                                            </p:tgtEl>
                                          </p:cBhvr>
                                        </p:animEffect>
                                      </p:childTnLst>
                                    </p:cTn>
                                  </p:par>
                                  <p:par>
                                    <p:cTn id="74" presetID="2" presetClass="entr" presetSubtype="8" fill="hold" grpId="0" nodeType="withEffect" p14:presetBounceEnd="58000">
                                      <p:stCondLst>
                                        <p:cond delay="1750"/>
                                      </p:stCondLst>
                                      <p:childTnLst>
                                        <p:set>
                                          <p:cBhvr>
                                            <p:cTn id="75" dur="1" fill="hold">
                                              <p:stCondLst>
                                                <p:cond delay="0"/>
                                              </p:stCondLst>
                                            </p:cTn>
                                            <p:tgtEl>
                                              <p:spTgt spid="74"/>
                                            </p:tgtEl>
                                            <p:attrNameLst>
                                              <p:attrName>style.visibility</p:attrName>
                                            </p:attrNameLst>
                                          </p:cBhvr>
                                          <p:to>
                                            <p:strVal val="visible"/>
                                          </p:to>
                                        </p:set>
                                        <p:anim calcmode="lin" valueType="num" p14:bounceEnd="58000">
                                          <p:cBhvr additive="base">
                                            <p:cTn id="76" dur="1000" fill="hold"/>
                                            <p:tgtEl>
                                              <p:spTgt spid="74"/>
                                            </p:tgtEl>
                                            <p:attrNameLst>
                                              <p:attrName>ppt_x</p:attrName>
                                            </p:attrNameLst>
                                          </p:cBhvr>
                                          <p:tavLst>
                                            <p:tav tm="0">
                                              <p:val>
                                                <p:strVal val="0-#ppt_w/2"/>
                                              </p:val>
                                            </p:tav>
                                            <p:tav tm="100000">
                                              <p:val>
                                                <p:strVal val="#ppt_x"/>
                                              </p:val>
                                            </p:tav>
                                          </p:tavLst>
                                        </p:anim>
                                        <p:anim calcmode="lin" valueType="num" p14:bounceEnd="58000">
                                          <p:cBhvr additive="base">
                                            <p:cTn id="77" dur="10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65" grpId="0"/>
          <p:bldP spid="66" grpId="0"/>
          <p:bldP spid="67" grpId="0"/>
          <p:bldP spid="68" grpId="0"/>
          <p:bldP spid="69" grpId="0"/>
          <p:bldP spid="70" grpId="0"/>
          <p:bldP spid="71" grpId="0" animBg="1"/>
          <p:bldP spid="72" grpId="0" animBg="1"/>
          <p:bldP spid="73" grpId="0" animBg="1"/>
          <p:bldP spid="74" grpId="0"/>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500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ppt_x"/>
                                              </p:val>
                                            </p:tav>
                                            <p:tav tm="100000">
                                              <p:val>
                                                <p:strVal val="#ppt_x"/>
                                              </p:val>
                                            </p:tav>
                                          </p:tavLst>
                                        </p:anim>
                                        <p:anim calcmode="lin" valueType="num">
                                          <p:cBhvr additive="base">
                                            <p:cTn id="8" dur="10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decel="85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1000" fill="hold"/>
                                            <p:tgtEl>
                                              <p:spTgt spid="58"/>
                                            </p:tgtEl>
                                            <p:attrNameLst>
                                              <p:attrName>ppt_x</p:attrName>
                                            </p:attrNameLst>
                                          </p:cBhvr>
                                          <p:tavLst>
                                            <p:tav tm="0">
                                              <p:val>
                                                <p:strVal val="#ppt_x"/>
                                              </p:val>
                                            </p:tav>
                                            <p:tav tm="100000">
                                              <p:val>
                                                <p:strVal val="#ppt_x"/>
                                              </p:val>
                                            </p:tav>
                                          </p:tavLst>
                                        </p:anim>
                                        <p:anim calcmode="lin" valueType="num">
                                          <p:cBhvr additive="base">
                                            <p:cTn id="12" dur="1000" fill="hold"/>
                                            <p:tgtEl>
                                              <p:spTgt spid="58"/>
                                            </p:tgtEl>
                                            <p:attrNameLst>
                                              <p:attrName>ppt_y</p:attrName>
                                            </p:attrNameLst>
                                          </p:cBhvr>
                                          <p:tavLst>
                                            <p:tav tm="0">
                                              <p:val>
                                                <p:strVal val="1+#ppt_h/2"/>
                                              </p:val>
                                            </p:tav>
                                            <p:tav tm="100000">
                                              <p:val>
                                                <p:strVal val="#ppt_y"/>
                                              </p:val>
                                            </p:tav>
                                          </p:tavLst>
                                        </p:anim>
                                      </p:childTnLst>
                                    </p:cTn>
                                  </p:par>
                                  <p:par>
                                    <p:cTn id="13" presetID="2" presetClass="entr" presetSubtype="4" decel="85000" fill="hold"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1000" fill="hold"/>
                                            <p:tgtEl>
                                              <p:spTgt spid="54"/>
                                            </p:tgtEl>
                                            <p:attrNameLst>
                                              <p:attrName>ppt_x</p:attrName>
                                            </p:attrNameLst>
                                          </p:cBhvr>
                                          <p:tavLst>
                                            <p:tav tm="0">
                                              <p:val>
                                                <p:strVal val="#ppt_x"/>
                                              </p:val>
                                            </p:tav>
                                            <p:tav tm="100000">
                                              <p:val>
                                                <p:strVal val="#ppt_x"/>
                                              </p:val>
                                            </p:tav>
                                          </p:tavLst>
                                        </p:anim>
                                        <p:anim calcmode="lin" valueType="num">
                                          <p:cBhvr additive="base">
                                            <p:cTn id="16" dur="10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decel="85000" fill="hold" nodeType="withEffect">
                                      <p:stCondLst>
                                        <p:cond delay="75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ppt_x</p:attrName>
                                            </p:attrNameLst>
                                          </p:cBhvr>
                                          <p:tavLst>
                                            <p:tav tm="0">
                                              <p:val>
                                                <p:strVal val="#ppt_x"/>
                                              </p:val>
                                            </p:tav>
                                            <p:tav tm="100000">
                                              <p:val>
                                                <p:strVal val="#ppt_x"/>
                                              </p:val>
                                            </p:tav>
                                          </p:tavLst>
                                        </p:anim>
                                        <p:anim calcmode="lin" valueType="num">
                                          <p:cBhvr additive="base">
                                            <p:cTn id="20" dur="100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decel="85000" fill="hold" nodeType="withEffect">
                                      <p:stCondLst>
                                        <p:cond delay="10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1000" fill="hold"/>
                                            <p:tgtEl>
                                              <p:spTgt spid="46"/>
                                            </p:tgtEl>
                                            <p:attrNameLst>
                                              <p:attrName>ppt_x</p:attrName>
                                            </p:attrNameLst>
                                          </p:cBhvr>
                                          <p:tavLst>
                                            <p:tav tm="0">
                                              <p:val>
                                                <p:strVal val="#ppt_x"/>
                                              </p:val>
                                            </p:tav>
                                            <p:tav tm="100000">
                                              <p:val>
                                                <p:strVal val="#ppt_x"/>
                                              </p:val>
                                            </p:tav>
                                          </p:tavLst>
                                        </p:anim>
                                        <p:anim calcmode="lin" valueType="num">
                                          <p:cBhvr additive="base">
                                            <p:cTn id="24" dur="10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decel="85000" fill="hold" nodeType="withEffect">
                                      <p:stCondLst>
                                        <p:cond delay="125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par>
                                    <p:cTn id="32" presetID="22" presetClass="entr" presetSubtype="2" fill="hold" grpId="0" nodeType="withEffect">
                                      <p:stCondLst>
                                        <p:cond delay="1500"/>
                                      </p:stCondLst>
                                      <p:childTnLst>
                                        <p:set>
                                          <p:cBhvr>
                                            <p:cTn id="33" dur="1" fill="hold">
                                              <p:stCondLst>
                                                <p:cond delay="0"/>
                                              </p:stCondLst>
                                            </p:cTn>
                                            <p:tgtEl>
                                              <p:spTgt spid="71"/>
                                            </p:tgtEl>
                                            <p:attrNameLst>
                                              <p:attrName>style.visibility</p:attrName>
                                            </p:attrNameLst>
                                          </p:cBhvr>
                                          <p:to>
                                            <p:strVal val="visible"/>
                                          </p:to>
                                        </p:set>
                                        <p:animEffect transition="in" filter="wipe(right)">
                                          <p:cBhvr>
                                            <p:cTn id="34" dur="500"/>
                                            <p:tgtEl>
                                              <p:spTgt spid="71"/>
                                            </p:tgtEl>
                                          </p:cBhvr>
                                        </p:animEffect>
                                      </p:childTnLst>
                                    </p:cTn>
                                  </p:par>
                                  <p:par>
                                    <p:cTn id="35" presetID="22" presetClass="entr" presetSubtype="8" fill="hold" grpId="0" nodeType="withEffect">
                                      <p:stCondLst>
                                        <p:cond delay="175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2" presetClass="entr" presetSubtype="2" fill="hold" grpId="0" nodeType="withEffect">
                                      <p:stCondLst>
                                        <p:cond delay="2000"/>
                                      </p:stCondLst>
                                      <p:childTnLst>
                                        <p:set>
                                          <p:cBhvr>
                                            <p:cTn id="39" dur="1" fill="hold">
                                              <p:stCondLst>
                                                <p:cond delay="0"/>
                                              </p:stCondLst>
                                            </p:cTn>
                                            <p:tgtEl>
                                              <p:spTgt spid="72"/>
                                            </p:tgtEl>
                                            <p:attrNameLst>
                                              <p:attrName>style.visibility</p:attrName>
                                            </p:attrNameLst>
                                          </p:cBhvr>
                                          <p:to>
                                            <p:strVal val="visible"/>
                                          </p:to>
                                        </p:set>
                                        <p:animEffect transition="in" filter="wipe(right)">
                                          <p:cBhvr>
                                            <p:cTn id="40" dur="500"/>
                                            <p:tgtEl>
                                              <p:spTgt spid="72"/>
                                            </p:tgtEl>
                                          </p:cBhvr>
                                        </p:animEffect>
                                      </p:childTnLst>
                                    </p:cTn>
                                  </p:par>
                                  <p:par>
                                    <p:cTn id="41" presetID="22" presetClass="entr" presetSubtype="8" fill="hold" grpId="0" nodeType="withEffect">
                                      <p:stCondLst>
                                        <p:cond delay="225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22" presetClass="entr" presetSubtype="2" fill="hold" grpId="0" nodeType="withEffect">
                                      <p:stCondLst>
                                        <p:cond delay="2500"/>
                                      </p:stCondLst>
                                      <p:childTnLst>
                                        <p:set>
                                          <p:cBhvr>
                                            <p:cTn id="45" dur="1" fill="hold">
                                              <p:stCondLst>
                                                <p:cond delay="0"/>
                                              </p:stCondLst>
                                            </p:cTn>
                                            <p:tgtEl>
                                              <p:spTgt spid="73"/>
                                            </p:tgtEl>
                                            <p:attrNameLst>
                                              <p:attrName>style.visibility</p:attrName>
                                            </p:attrNameLst>
                                          </p:cBhvr>
                                          <p:to>
                                            <p:strVal val="visible"/>
                                          </p:to>
                                        </p:set>
                                        <p:animEffect transition="in" filter="wipe(right)">
                                          <p:cBhvr>
                                            <p:cTn id="46" dur="500"/>
                                            <p:tgtEl>
                                              <p:spTgt spid="73"/>
                                            </p:tgtEl>
                                          </p:cBhvr>
                                        </p:animEffect>
                                      </p:childTnLst>
                                    </p:cTn>
                                  </p:par>
                                  <p:par>
                                    <p:cTn id="47" presetID="2" presetClass="entr" presetSubtype="2" fill="hold" grpId="0" nodeType="withEffect">
                                      <p:stCondLst>
                                        <p:cond delay="150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1000" fill="hold"/>
                                            <p:tgtEl>
                                              <p:spTgt spid="65"/>
                                            </p:tgtEl>
                                            <p:attrNameLst>
                                              <p:attrName>ppt_x</p:attrName>
                                            </p:attrNameLst>
                                          </p:cBhvr>
                                          <p:tavLst>
                                            <p:tav tm="0">
                                              <p:val>
                                                <p:strVal val="1+#ppt_w/2"/>
                                              </p:val>
                                            </p:tav>
                                            <p:tav tm="100000">
                                              <p:val>
                                                <p:strVal val="#ppt_x"/>
                                              </p:val>
                                            </p:tav>
                                          </p:tavLst>
                                        </p:anim>
                                        <p:anim calcmode="lin" valueType="num">
                                          <p:cBhvr additive="base">
                                            <p:cTn id="50" dur="1000" fill="hold"/>
                                            <p:tgtEl>
                                              <p:spTgt spid="65"/>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175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1000" fill="hold"/>
                                            <p:tgtEl>
                                              <p:spTgt spid="66"/>
                                            </p:tgtEl>
                                            <p:attrNameLst>
                                              <p:attrName>ppt_x</p:attrName>
                                            </p:attrNameLst>
                                          </p:cBhvr>
                                          <p:tavLst>
                                            <p:tav tm="0">
                                              <p:val>
                                                <p:strVal val="0-#ppt_w/2"/>
                                              </p:val>
                                            </p:tav>
                                            <p:tav tm="100000">
                                              <p:val>
                                                <p:strVal val="#ppt_x"/>
                                              </p:val>
                                            </p:tav>
                                          </p:tavLst>
                                        </p:anim>
                                        <p:anim calcmode="lin" valueType="num">
                                          <p:cBhvr additive="base">
                                            <p:cTn id="54" dur="1000" fill="hold"/>
                                            <p:tgtEl>
                                              <p:spTgt spid="6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00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1000" fill="hold"/>
                                            <p:tgtEl>
                                              <p:spTgt spid="67"/>
                                            </p:tgtEl>
                                            <p:attrNameLst>
                                              <p:attrName>ppt_x</p:attrName>
                                            </p:attrNameLst>
                                          </p:cBhvr>
                                          <p:tavLst>
                                            <p:tav tm="0">
                                              <p:val>
                                                <p:strVal val="1+#ppt_w/2"/>
                                              </p:val>
                                            </p:tav>
                                            <p:tav tm="100000">
                                              <p:val>
                                                <p:strVal val="#ppt_x"/>
                                              </p:val>
                                            </p:tav>
                                          </p:tavLst>
                                        </p:anim>
                                        <p:anim calcmode="lin" valueType="num">
                                          <p:cBhvr additive="base">
                                            <p:cTn id="58" dur="1000" fill="hold"/>
                                            <p:tgtEl>
                                              <p:spTgt spid="67"/>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2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1000" fill="hold"/>
                                            <p:tgtEl>
                                              <p:spTgt spid="69"/>
                                            </p:tgtEl>
                                            <p:attrNameLst>
                                              <p:attrName>ppt_x</p:attrName>
                                            </p:attrNameLst>
                                          </p:cBhvr>
                                          <p:tavLst>
                                            <p:tav tm="0">
                                              <p:val>
                                                <p:strVal val="0-#ppt_w/2"/>
                                              </p:val>
                                            </p:tav>
                                            <p:tav tm="100000">
                                              <p:val>
                                                <p:strVal val="#ppt_x"/>
                                              </p:val>
                                            </p:tav>
                                          </p:tavLst>
                                        </p:anim>
                                        <p:anim calcmode="lin" valueType="num">
                                          <p:cBhvr additive="base">
                                            <p:cTn id="62" dur="1000" fill="hold"/>
                                            <p:tgtEl>
                                              <p:spTgt spid="6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0"/>
                                      </p:stCondLst>
                                      <p:childTnLst>
                                        <p:set>
                                          <p:cBhvr>
                                            <p:cTn id="64" dur="1" fill="hold">
                                              <p:stCondLst>
                                                <p:cond delay="0"/>
                                              </p:stCondLst>
                                            </p:cTn>
                                            <p:tgtEl>
                                              <p:spTgt spid="68"/>
                                            </p:tgtEl>
                                            <p:attrNameLst>
                                              <p:attrName>style.visibility</p:attrName>
                                            </p:attrNameLst>
                                          </p:cBhvr>
                                          <p:to>
                                            <p:strVal val="visible"/>
                                          </p:to>
                                        </p:set>
                                        <p:anim calcmode="lin" valueType="num">
                                          <p:cBhvr additive="base">
                                            <p:cTn id="65" dur="1000" fill="hold"/>
                                            <p:tgtEl>
                                              <p:spTgt spid="68"/>
                                            </p:tgtEl>
                                            <p:attrNameLst>
                                              <p:attrName>ppt_x</p:attrName>
                                            </p:attrNameLst>
                                          </p:cBhvr>
                                          <p:tavLst>
                                            <p:tav tm="0">
                                              <p:val>
                                                <p:strVal val="1+#ppt_w/2"/>
                                              </p:val>
                                            </p:tav>
                                            <p:tav tm="100000">
                                              <p:val>
                                                <p:strVal val="#ppt_x"/>
                                              </p:val>
                                            </p:tav>
                                          </p:tavLst>
                                        </p:anim>
                                        <p:anim calcmode="lin" valueType="num">
                                          <p:cBhvr additive="base">
                                            <p:cTn id="66" dur="1000" fill="hold"/>
                                            <p:tgtEl>
                                              <p:spTgt spid="6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2750"/>
                                      </p:stCondLst>
                                      <p:childTnLst>
                                        <p:set>
                                          <p:cBhvr>
                                            <p:cTn id="68" dur="1" fill="hold">
                                              <p:stCondLst>
                                                <p:cond delay="0"/>
                                              </p:stCondLst>
                                            </p:cTn>
                                            <p:tgtEl>
                                              <p:spTgt spid="70"/>
                                            </p:tgtEl>
                                            <p:attrNameLst>
                                              <p:attrName>style.visibility</p:attrName>
                                            </p:attrNameLst>
                                          </p:cBhvr>
                                          <p:to>
                                            <p:strVal val="visible"/>
                                          </p:to>
                                        </p:set>
                                        <p:anim calcmode="lin" valueType="num">
                                          <p:cBhvr additive="base">
                                            <p:cTn id="69" dur="1000" fill="hold"/>
                                            <p:tgtEl>
                                              <p:spTgt spid="70"/>
                                            </p:tgtEl>
                                            <p:attrNameLst>
                                              <p:attrName>ppt_x</p:attrName>
                                            </p:attrNameLst>
                                          </p:cBhvr>
                                          <p:tavLst>
                                            <p:tav tm="0">
                                              <p:val>
                                                <p:strVal val="0-#ppt_w/2"/>
                                              </p:val>
                                            </p:tav>
                                            <p:tav tm="100000">
                                              <p:val>
                                                <p:strVal val="#ppt_x"/>
                                              </p:val>
                                            </p:tav>
                                          </p:tavLst>
                                        </p:anim>
                                        <p:anim calcmode="lin" valueType="num">
                                          <p:cBhvr additive="base">
                                            <p:cTn id="70" dur="1000" fill="hold"/>
                                            <p:tgtEl>
                                              <p:spTgt spid="70"/>
                                            </p:tgtEl>
                                            <p:attrNameLst>
                                              <p:attrName>ppt_y</p:attrName>
                                            </p:attrNameLst>
                                          </p:cBhvr>
                                          <p:tavLst>
                                            <p:tav tm="0">
                                              <p:val>
                                                <p:strVal val="#ppt_y"/>
                                              </p:val>
                                            </p:tav>
                                            <p:tav tm="100000">
                                              <p:val>
                                                <p:strVal val="#ppt_y"/>
                                              </p:val>
                                            </p:tav>
                                          </p:tavLst>
                                        </p:anim>
                                      </p:childTnLst>
                                    </p:cTn>
                                  </p:par>
                                  <p:par>
                                    <p:cTn id="71" presetID="22" presetClass="entr" presetSubtype="2" fill="hold" grpId="0" nodeType="withEffect">
                                      <p:stCondLst>
                                        <p:cond delay="1500"/>
                                      </p:stCondLst>
                                      <p:childTnLst>
                                        <p:set>
                                          <p:cBhvr>
                                            <p:cTn id="72" dur="1" fill="hold">
                                              <p:stCondLst>
                                                <p:cond delay="0"/>
                                              </p:stCondLst>
                                            </p:cTn>
                                            <p:tgtEl>
                                              <p:spTgt spid="75"/>
                                            </p:tgtEl>
                                            <p:attrNameLst>
                                              <p:attrName>style.visibility</p:attrName>
                                            </p:attrNameLst>
                                          </p:cBhvr>
                                          <p:to>
                                            <p:strVal val="visible"/>
                                          </p:to>
                                        </p:set>
                                        <p:animEffect transition="in" filter="wipe(right)">
                                          <p:cBhvr>
                                            <p:cTn id="73" dur="500"/>
                                            <p:tgtEl>
                                              <p:spTgt spid="75"/>
                                            </p:tgtEl>
                                          </p:cBhvr>
                                        </p:animEffect>
                                      </p:childTnLst>
                                    </p:cTn>
                                  </p:par>
                                  <p:par>
                                    <p:cTn id="74" presetID="2" presetClass="entr" presetSubtype="8" fill="hold" grpId="0" nodeType="withEffect">
                                      <p:stCondLst>
                                        <p:cond delay="1750"/>
                                      </p:stCondLst>
                                      <p:childTnLst>
                                        <p:set>
                                          <p:cBhvr>
                                            <p:cTn id="75" dur="1" fill="hold">
                                              <p:stCondLst>
                                                <p:cond delay="0"/>
                                              </p:stCondLst>
                                            </p:cTn>
                                            <p:tgtEl>
                                              <p:spTgt spid="74"/>
                                            </p:tgtEl>
                                            <p:attrNameLst>
                                              <p:attrName>style.visibility</p:attrName>
                                            </p:attrNameLst>
                                          </p:cBhvr>
                                          <p:to>
                                            <p:strVal val="visible"/>
                                          </p:to>
                                        </p:set>
                                        <p:anim calcmode="lin" valueType="num">
                                          <p:cBhvr additive="base">
                                            <p:cTn id="76" dur="1000" fill="hold"/>
                                            <p:tgtEl>
                                              <p:spTgt spid="74"/>
                                            </p:tgtEl>
                                            <p:attrNameLst>
                                              <p:attrName>ppt_x</p:attrName>
                                            </p:attrNameLst>
                                          </p:cBhvr>
                                          <p:tavLst>
                                            <p:tav tm="0">
                                              <p:val>
                                                <p:strVal val="0-#ppt_w/2"/>
                                              </p:val>
                                            </p:tav>
                                            <p:tav tm="100000">
                                              <p:val>
                                                <p:strVal val="#ppt_x"/>
                                              </p:val>
                                            </p:tav>
                                          </p:tavLst>
                                        </p:anim>
                                        <p:anim calcmode="lin" valueType="num">
                                          <p:cBhvr additive="base">
                                            <p:cTn id="77" dur="10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65" grpId="0"/>
          <p:bldP spid="66" grpId="0"/>
          <p:bldP spid="67" grpId="0"/>
          <p:bldP spid="68" grpId="0"/>
          <p:bldP spid="69" grpId="0"/>
          <p:bldP spid="70" grpId="0"/>
          <p:bldP spid="71" grpId="0" animBg="1"/>
          <p:bldP spid="72" grpId="0" animBg="1"/>
          <p:bldP spid="73" grpId="0" animBg="1"/>
          <p:bldP spid="74" grpId="0"/>
          <p:bldP spid="75"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p:txBody>
          <a:bodyPr/>
          <a:lstStyle/>
          <a:p>
            <a:pPr lvl="0"/>
            <a:r>
              <a:rPr lang="en-US" dirty="0">
                <a:sym typeface="Ubuntu"/>
              </a:rPr>
              <a:t>UI ACTIVITIES TIMELINE</a:t>
            </a:r>
            <a:endParaRPr lang="en-US" dirty="0"/>
          </a:p>
        </p:txBody>
      </p:sp>
      <p:pic>
        <p:nvPicPr>
          <p:cNvPr id="192" name="Google Shape;192;p32"/>
          <p:cNvPicPr preferRelativeResize="0"/>
          <p:nvPr/>
        </p:nvPicPr>
        <p:blipFill rotWithShape="1">
          <a:blip r:embed="rId3">
            <a:alphaModFix/>
          </a:blip>
          <a:srcRect t="1625" b="1615"/>
          <a:stretch/>
        </p:blipFill>
        <p:spPr>
          <a:xfrm>
            <a:off x="1725040" y="814855"/>
            <a:ext cx="6050428" cy="4119221"/>
          </a:xfrm>
          <a:prstGeom prst="rect">
            <a:avLst/>
          </a:prstGeom>
          <a:noFill/>
          <a:ln>
            <a:noFill/>
          </a:ln>
        </p:spPr>
      </p:pic>
      <p:pic>
        <p:nvPicPr>
          <p:cNvPr id="7" name="Picture 6">
            <a:extLst>
              <a:ext uri="{FF2B5EF4-FFF2-40B4-BE49-F238E27FC236}">
                <a16:creationId xmlns:a16="http://schemas.microsoft.com/office/drawing/2014/main" id="{769FD79D-B7B8-477A-95D2-16570BB97C9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976074" y="4649343"/>
            <a:ext cx="1084567" cy="398853"/>
          </a:xfrm>
          <a:prstGeom prst="rect">
            <a:avLst/>
          </a:prstGeom>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p:txBody>
          <a:bodyPr/>
          <a:lstStyle/>
          <a:p>
            <a:pPr lvl="0"/>
            <a:r>
              <a:rPr lang="en-US" dirty="0">
                <a:sym typeface="Ubuntu"/>
              </a:rPr>
              <a:t>INPUT METHODS – WHAT THEY TARGET</a:t>
            </a:r>
            <a:endParaRPr lang="en-US" dirty="0"/>
          </a:p>
        </p:txBody>
      </p:sp>
      <p:sp>
        <p:nvSpPr>
          <p:cNvPr id="198" name="Google Shape;198;p33"/>
          <p:cNvSpPr txBox="1">
            <a:spLocks noGrp="1"/>
          </p:cNvSpPr>
          <p:nvPr>
            <p:ph type="body" idx="4294967295"/>
          </p:nvPr>
        </p:nvSpPr>
        <p:spPr>
          <a:xfrm>
            <a:off x="290513" y="1200150"/>
            <a:ext cx="8853487" cy="37814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50"/>
              <a:buFont typeface="Ubuntu"/>
              <a:buNone/>
            </a:pPr>
            <a:r>
              <a:rPr lang="en" sz="3000" b="0" i="0" u="none" strike="noStrike" cap="none" dirty="0">
                <a:solidFill>
                  <a:schemeClr val="dk1"/>
                </a:solidFill>
                <a:latin typeface="Ubuntu"/>
                <a:ea typeface="Ubuntu"/>
                <a:cs typeface="Ubuntu"/>
                <a:sym typeface="Ubuntu"/>
              </a:rPr>
              <a:t> </a:t>
            </a:r>
            <a:endParaRPr dirty="0"/>
          </a:p>
        </p:txBody>
      </p:sp>
      <p:pic>
        <p:nvPicPr>
          <p:cNvPr id="199" name="Google Shape;199;p33"/>
          <p:cNvPicPr preferRelativeResize="0"/>
          <p:nvPr/>
        </p:nvPicPr>
        <p:blipFill rotWithShape="1">
          <a:blip r:embed="rId3">
            <a:alphaModFix/>
          </a:blip>
          <a:srcRect b="35550"/>
          <a:stretch/>
        </p:blipFill>
        <p:spPr>
          <a:xfrm>
            <a:off x="509795" y="2000542"/>
            <a:ext cx="3829752" cy="2495092"/>
          </a:xfrm>
          <a:prstGeom prst="rect">
            <a:avLst/>
          </a:prstGeom>
          <a:noFill/>
          <a:ln>
            <a:noFill/>
          </a:ln>
        </p:spPr>
      </p:pic>
      <p:sp>
        <p:nvSpPr>
          <p:cNvPr id="200" name="Google Shape;200;p33"/>
          <p:cNvSpPr txBox="1"/>
          <p:nvPr/>
        </p:nvSpPr>
        <p:spPr>
          <a:xfrm>
            <a:off x="509796" y="943066"/>
            <a:ext cx="3829752" cy="707886"/>
          </a:xfrm>
          <a:prstGeom prst="rect">
            <a:avLst/>
          </a:prstGeom>
          <a:solidFill>
            <a:srgbClr val="5EC1EA"/>
          </a:solid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chemeClr val="lt1"/>
              </a:buClr>
              <a:buSzPts val="1000"/>
              <a:buFont typeface="Ubuntu"/>
              <a:buNone/>
            </a:pPr>
            <a:r>
              <a:rPr lang="en" sz="4000" b="0" i="0" u="none" strike="noStrike" cap="none" dirty="0">
                <a:solidFill>
                  <a:schemeClr val="lt1"/>
                </a:solidFill>
                <a:latin typeface="Ubuntu"/>
                <a:ea typeface="Ubuntu"/>
                <a:cs typeface="Ubuntu"/>
                <a:sym typeface="Ubuntu"/>
              </a:rPr>
              <a:t>       OS</a:t>
            </a:r>
            <a:endParaRPr dirty="0"/>
          </a:p>
        </p:txBody>
      </p:sp>
      <p:sp>
        <p:nvSpPr>
          <p:cNvPr id="201" name="Google Shape;201;p33"/>
          <p:cNvSpPr/>
          <p:nvPr/>
        </p:nvSpPr>
        <p:spPr>
          <a:xfrm>
            <a:off x="2790383" y="1315138"/>
            <a:ext cx="1486347" cy="280533"/>
          </a:xfrm>
          <a:prstGeom prst="rect">
            <a:avLst/>
          </a:prstGeom>
          <a:solidFill>
            <a:srgbClr val="2372B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Ubuntu"/>
              <a:buNone/>
            </a:pPr>
            <a:r>
              <a:rPr lang="en" sz="1400" b="0" i="0" u="none" strike="noStrike" cap="none" dirty="0">
                <a:solidFill>
                  <a:schemeClr val="lt1"/>
                </a:solidFill>
                <a:latin typeface="Ubuntu"/>
                <a:ea typeface="Ubuntu"/>
                <a:cs typeface="Ubuntu"/>
                <a:sym typeface="Ubuntu"/>
              </a:rPr>
              <a:t>Keyboard driver</a:t>
            </a:r>
            <a:endParaRPr dirty="0"/>
          </a:p>
        </p:txBody>
      </p:sp>
      <p:sp>
        <p:nvSpPr>
          <p:cNvPr id="202" name="Google Shape;202;p33"/>
          <p:cNvSpPr/>
          <p:nvPr/>
        </p:nvSpPr>
        <p:spPr>
          <a:xfrm>
            <a:off x="2790383" y="1006787"/>
            <a:ext cx="1486255" cy="273823"/>
          </a:xfrm>
          <a:prstGeom prst="rect">
            <a:avLst/>
          </a:prstGeom>
          <a:solidFill>
            <a:srgbClr val="2372B2"/>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Ubuntu"/>
              <a:buNone/>
            </a:pPr>
            <a:r>
              <a:rPr lang="en" sz="1400" b="0" i="0" u="none" strike="noStrike" cap="none">
                <a:solidFill>
                  <a:schemeClr val="lt1"/>
                </a:solidFill>
                <a:latin typeface="Ubuntu"/>
                <a:ea typeface="Ubuntu"/>
                <a:cs typeface="Ubuntu"/>
                <a:sym typeface="Ubuntu"/>
              </a:rPr>
              <a:t>Mouse driver</a:t>
            </a:r>
            <a:endParaRPr/>
          </a:p>
        </p:txBody>
      </p:sp>
      <p:pic>
        <p:nvPicPr>
          <p:cNvPr id="203" name="Google Shape;203;p33"/>
          <p:cNvPicPr preferRelativeResize="0"/>
          <p:nvPr/>
        </p:nvPicPr>
        <p:blipFill rotWithShape="1">
          <a:blip r:embed="rId4">
            <a:alphaModFix/>
          </a:blip>
          <a:srcRect/>
          <a:stretch/>
        </p:blipFill>
        <p:spPr>
          <a:xfrm>
            <a:off x="7073351" y="1957486"/>
            <a:ext cx="1634573" cy="641256"/>
          </a:xfrm>
          <a:prstGeom prst="rect">
            <a:avLst/>
          </a:prstGeom>
          <a:noFill/>
          <a:ln>
            <a:solidFill>
              <a:srgbClr val="7F7F7F"/>
            </a:solidFill>
          </a:ln>
        </p:spPr>
      </p:pic>
      <p:pic>
        <p:nvPicPr>
          <p:cNvPr id="204" name="Google Shape;204;p33"/>
          <p:cNvPicPr preferRelativeResize="0"/>
          <p:nvPr/>
        </p:nvPicPr>
        <p:blipFill rotWithShape="1">
          <a:blip r:embed="rId5">
            <a:alphaModFix/>
          </a:blip>
          <a:srcRect l="1841" t="2906" b="-2"/>
          <a:stretch/>
        </p:blipFill>
        <p:spPr>
          <a:xfrm>
            <a:off x="7123814" y="2821191"/>
            <a:ext cx="1562983" cy="412073"/>
          </a:xfrm>
          <a:prstGeom prst="rect">
            <a:avLst/>
          </a:prstGeom>
          <a:noFill/>
          <a:ln>
            <a:noFill/>
          </a:ln>
        </p:spPr>
      </p:pic>
      <p:pic>
        <p:nvPicPr>
          <p:cNvPr id="205" name="Google Shape;205;p33"/>
          <p:cNvPicPr preferRelativeResize="0"/>
          <p:nvPr/>
        </p:nvPicPr>
        <p:blipFill rotWithShape="1">
          <a:blip r:embed="rId6">
            <a:alphaModFix/>
          </a:blip>
          <a:srcRect/>
          <a:stretch/>
        </p:blipFill>
        <p:spPr>
          <a:xfrm>
            <a:off x="5270839" y="1948915"/>
            <a:ext cx="1663786" cy="649827"/>
          </a:xfrm>
          <a:prstGeom prst="rect">
            <a:avLst/>
          </a:prstGeom>
          <a:noFill/>
          <a:ln>
            <a:solidFill>
              <a:srgbClr val="7F7F7F"/>
            </a:solidFill>
          </a:ln>
        </p:spPr>
      </p:pic>
      <p:pic>
        <p:nvPicPr>
          <p:cNvPr id="206" name="Google Shape;206;p33"/>
          <p:cNvPicPr preferRelativeResize="0"/>
          <p:nvPr/>
        </p:nvPicPr>
        <p:blipFill rotWithShape="1">
          <a:blip r:embed="rId7">
            <a:alphaModFix/>
          </a:blip>
          <a:srcRect l="1908" t="2430" r="577" b="-10821"/>
          <a:stretch/>
        </p:blipFill>
        <p:spPr>
          <a:xfrm>
            <a:off x="5295014" y="2789294"/>
            <a:ext cx="1629755" cy="483200"/>
          </a:xfrm>
          <a:prstGeom prst="rect">
            <a:avLst/>
          </a:prstGeom>
          <a:noFill/>
          <a:ln>
            <a:noFill/>
          </a:ln>
        </p:spPr>
      </p:pic>
      <p:pic>
        <p:nvPicPr>
          <p:cNvPr id="207" name="Google Shape;207;p33"/>
          <p:cNvPicPr preferRelativeResize="0"/>
          <p:nvPr/>
        </p:nvPicPr>
        <p:blipFill rotWithShape="1">
          <a:blip r:embed="rId8">
            <a:alphaModFix/>
          </a:blip>
          <a:srcRect/>
          <a:stretch/>
        </p:blipFill>
        <p:spPr>
          <a:xfrm>
            <a:off x="5270839" y="3506602"/>
            <a:ext cx="1653931" cy="382924"/>
          </a:xfrm>
          <a:prstGeom prst="rect">
            <a:avLst/>
          </a:prstGeom>
          <a:noFill/>
          <a:ln>
            <a:noFill/>
          </a:ln>
        </p:spPr>
      </p:pic>
      <p:pic>
        <p:nvPicPr>
          <p:cNvPr id="208" name="Google Shape;208;p33"/>
          <p:cNvPicPr preferRelativeResize="0"/>
          <p:nvPr/>
        </p:nvPicPr>
        <p:blipFill rotWithShape="1">
          <a:blip r:embed="rId9">
            <a:alphaModFix/>
          </a:blip>
          <a:srcRect/>
          <a:stretch/>
        </p:blipFill>
        <p:spPr>
          <a:xfrm>
            <a:off x="7094478" y="3500972"/>
            <a:ext cx="1592320" cy="377210"/>
          </a:xfrm>
          <a:prstGeom prst="rect">
            <a:avLst/>
          </a:prstGeom>
          <a:noFill/>
          <a:ln>
            <a:noFill/>
          </a:ln>
        </p:spPr>
      </p:pic>
      <p:pic>
        <p:nvPicPr>
          <p:cNvPr id="209" name="Google Shape;209;p33"/>
          <p:cNvPicPr preferRelativeResize="0"/>
          <p:nvPr/>
        </p:nvPicPr>
        <p:blipFill rotWithShape="1">
          <a:blip r:embed="rId10">
            <a:alphaModFix/>
          </a:blip>
          <a:srcRect/>
          <a:stretch/>
        </p:blipFill>
        <p:spPr>
          <a:xfrm>
            <a:off x="5270839" y="4167838"/>
            <a:ext cx="1653931" cy="405785"/>
          </a:xfrm>
          <a:prstGeom prst="rect">
            <a:avLst/>
          </a:prstGeom>
          <a:noFill/>
          <a:ln>
            <a:noFill/>
          </a:ln>
        </p:spPr>
      </p:pic>
      <p:pic>
        <p:nvPicPr>
          <p:cNvPr id="210" name="Google Shape;210;p33"/>
          <p:cNvPicPr preferRelativeResize="0"/>
          <p:nvPr/>
        </p:nvPicPr>
        <p:blipFill rotWithShape="1">
          <a:blip r:embed="rId11">
            <a:alphaModFix/>
          </a:blip>
          <a:srcRect/>
          <a:stretch/>
        </p:blipFill>
        <p:spPr>
          <a:xfrm>
            <a:off x="7157342" y="4176411"/>
            <a:ext cx="1529456" cy="388640"/>
          </a:xfrm>
          <a:prstGeom prst="rect">
            <a:avLst/>
          </a:prstGeom>
          <a:noFill/>
          <a:ln>
            <a:noFill/>
          </a:ln>
        </p:spPr>
      </p:pic>
      <p:cxnSp>
        <p:nvCxnSpPr>
          <p:cNvPr id="211" name="Google Shape;211;p33"/>
          <p:cNvCxnSpPr>
            <a:stCxn id="206" idx="1"/>
            <a:endCxn id="201" idx="2"/>
          </p:cNvCxnSpPr>
          <p:nvPr/>
        </p:nvCxnSpPr>
        <p:spPr>
          <a:xfrm flipH="1" flipV="1">
            <a:off x="3533557" y="1595671"/>
            <a:ext cx="1761457" cy="1435223"/>
          </a:xfrm>
          <a:prstGeom prst="straightConnector1">
            <a:avLst/>
          </a:prstGeom>
          <a:noFill/>
          <a:ln w="9525" cap="flat" cmpd="sng">
            <a:solidFill>
              <a:schemeClr val="dk1"/>
            </a:solidFill>
            <a:prstDash val="solid"/>
            <a:round/>
            <a:headEnd type="none" w="sm" len="sm"/>
            <a:tailEnd type="triangle" w="lg" len="lg"/>
          </a:ln>
        </p:spPr>
      </p:cxnSp>
      <p:cxnSp>
        <p:nvCxnSpPr>
          <p:cNvPr id="212" name="Google Shape;212;p33"/>
          <p:cNvCxnSpPr>
            <a:stCxn id="207" idx="1"/>
            <a:endCxn id="199" idx="3"/>
          </p:cNvCxnSpPr>
          <p:nvPr/>
        </p:nvCxnSpPr>
        <p:spPr>
          <a:xfrm rot="10800000">
            <a:off x="4339639" y="3248064"/>
            <a:ext cx="931200" cy="450000"/>
          </a:xfrm>
          <a:prstGeom prst="straightConnector1">
            <a:avLst/>
          </a:prstGeom>
          <a:noFill/>
          <a:ln w="9525" cap="flat" cmpd="sng">
            <a:solidFill>
              <a:schemeClr val="dk1"/>
            </a:solidFill>
            <a:prstDash val="solid"/>
            <a:round/>
            <a:headEnd type="none" w="sm" len="sm"/>
            <a:tailEnd type="triangle" w="lg" len="lg"/>
          </a:ln>
        </p:spPr>
      </p:cxnSp>
      <p:cxnSp>
        <p:nvCxnSpPr>
          <p:cNvPr id="213" name="Google Shape;213;p33"/>
          <p:cNvCxnSpPr>
            <a:stCxn id="209" idx="1"/>
          </p:cNvCxnSpPr>
          <p:nvPr/>
        </p:nvCxnSpPr>
        <p:spPr>
          <a:xfrm rot="10800000">
            <a:off x="3252139" y="3654031"/>
            <a:ext cx="2018700" cy="716700"/>
          </a:xfrm>
          <a:prstGeom prst="straightConnector1">
            <a:avLst/>
          </a:prstGeom>
          <a:noFill/>
          <a:ln w="9525" cap="flat" cmpd="sng">
            <a:solidFill>
              <a:schemeClr val="dk1"/>
            </a:solidFill>
            <a:prstDash val="solid"/>
            <a:round/>
            <a:headEnd type="none" w="sm" len="sm"/>
            <a:tailEnd type="triangle" w="lg" len="lg"/>
          </a:ln>
        </p:spPr>
      </p:cxn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p:txBody>
          <a:bodyPr/>
          <a:lstStyle/>
          <a:p>
            <a:pPr lvl="0"/>
            <a:r>
              <a:rPr lang="en-US" dirty="0">
                <a:sym typeface="Ubuntu"/>
              </a:rPr>
              <a:t>INPUT METHODS - COMPARISON</a:t>
            </a:r>
            <a:endParaRPr lang="en-US" dirty="0"/>
          </a:p>
        </p:txBody>
      </p:sp>
      <p:graphicFrame>
        <p:nvGraphicFramePr>
          <p:cNvPr id="220" name="Google Shape;220;p34"/>
          <p:cNvGraphicFramePr/>
          <p:nvPr>
            <p:extLst>
              <p:ext uri="{D42A27DB-BD31-4B8C-83A1-F6EECF244321}">
                <p14:modId xmlns:p14="http://schemas.microsoft.com/office/powerpoint/2010/main" val="1186848296"/>
              </p:ext>
            </p:extLst>
          </p:nvPr>
        </p:nvGraphicFramePr>
        <p:xfrm>
          <a:off x="304800" y="905860"/>
          <a:ext cx="8267700" cy="3657021"/>
        </p:xfrm>
        <a:graphic>
          <a:graphicData uri="http://schemas.openxmlformats.org/drawingml/2006/table">
            <a:tbl>
              <a:tblPr>
                <a:tableStyleId>{F5AB1C69-6EDB-4FF4-983F-18BD219EF322}</a:tableStyleId>
              </a:tblPr>
              <a:tblGrid>
                <a:gridCol w="11811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gridCol w="1181100">
                  <a:extLst>
                    <a:ext uri="{9D8B030D-6E8A-4147-A177-3AD203B41FA5}">
                      <a16:colId xmlns:a16="http://schemas.microsoft.com/office/drawing/2014/main" val="20002"/>
                    </a:ext>
                  </a:extLst>
                </a:gridCol>
                <a:gridCol w="1181100">
                  <a:extLst>
                    <a:ext uri="{9D8B030D-6E8A-4147-A177-3AD203B41FA5}">
                      <a16:colId xmlns:a16="http://schemas.microsoft.com/office/drawing/2014/main" val="20003"/>
                    </a:ext>
                  </a:extLst>
                </a:gridCol>
                <a:gridCol w="1181100">
                  <a:extLst>
                    <a:ext uri="{9D8B030D-6E8A-4147-A177-3AD203B41FA5}">
                      <a16:colId xmlns:a16="http://schemas.microsoft.com/office/drawing/2014/main" val="20004"/>
                    </a:ext>
                  </a:extLst>
                </a:gridCol>
                <a:gridCol w="1181100">
                  <a:extLst>
                    <a:ext uri="{9D8B030D-6E8A-4147-A177-3AD203B41FA5}">
                      <a16:colId xmlns:a16="http://schemas.microsoft.com/office/drawing/2014/main" val="20005"/>
                    </a:ext>
                  </a:extLst>
                </a:gridCol>
                <a:gridCol w="1181100">
                  <a:extLst>
                    <a:ext uri="{9D8B030D-6E8A-4147-A177-3AD203B41FA5}">
                      <a16:colId xmlns:a16="http://schemas.microsoft.com/office/drawing/2014/main" val="20006"/>
                    </a:ext>
                  </a:extLst>
                </a:gridCol>
              </a:tblGrid>
              <a:tr h="873577">
                <a:tc>
                  <a:txBody>
                    <a:bodyPr/>
                    <a:lstStyle/>
                    <a:p>
                      <a:pPr marL="0" marR="0" lvl="0" indent="0" algn="ctr" rtl="0">
                        <a:lnSpc>
                          <a:spcPct val="100000"/>
                        </a:lnSpc>
                        <a:spcBef>
                          <a:spcPts val="0"/>
                        </a:spcBef>
                        <a:spcAft>
                          <a:spcPts val="0"/>
                        </a:spcAft>
                        <a:buClr>
                          <a:srgbClr val="000000"/>
                        </a:buClr>
                        <a:buSzPts val="350"/>
                        <a:buFont typeface="Arial"/>
                        <a:buNone/>
                      </a:pPr>
                      <a:endParaRPr sz="1600" u="none" strike="noStrike" cap="none" dirty="0">
                        <a:latin typeface="Poppins" panose="020B0604020202020204" charset="0"/>
                        <a:cs typeface="Poppins" panose="020B0604020202020204" charset="0"/>
                      </a:endParaRPr>
                    </a:p>
                  </a:txBody>
                  <a:tcPr marL="91425" marR="91425" marT="91425" marB="91425" anchor="ctr">
                    <a:solidFill>
                      <a:schemeClr val="bg1"/>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 sz="1400" b="0" u="none" strike="noStrike" cap="none" dirty="0">
                          <a:solidFill>
                            <a:schemeClr val="bg1"/>
                          </a:solidFill>
                          <a:latin typeface="Poppins" panose="020B0604020202020204" charset="0"/>
                          <a:cs typeface="Poppins" panose="020B0604020202020204" charset="0"/>
                          <a:sym typeface="Ubuntu"/>
                        </a:rPr>
                        <a:t>Uses the driver</a:t>
                      </a:r>
                      <a:endParaRPr sz="1400" b="0" dirty="0">
                        <a:solidFill>
                          <a:schemeClr val="bg1"/>
                        </a:solidFill>
                        <a:latin typeface="Poppins" panose="020B0604020202020204" charset="0"/>
                        <a:cs typeface="Poppins" panose="020B0604020202020204" charset="0"/>
                      </a:endParaRPr>
                    </a:p>
                  </a:txBody>
                  <a:tcPr marL="91425" marR="91425" marT="91425" marB="91425" anchor="ctr">
                    <a:solidFill>
                      <a:srgbClr val="131D40"/>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 sz="1400" b="0" u="none" strike="noStrike" cap="none" dirty="0">
                          <a:solidFill>
                            <a:schemeClr val="bg1"/>
                          </a:solidFill>
                          <a:latin typeface="Poppins" panose="020B0604020202020204" charset="0"/>
                          <a:cs typeface="Poppins" panose="020B0604020202020204" charset="0"/>
                          <a:sym typeface="Ubuntu"/>
                        </a:rPr>
                        <a:t>Uses OS Window</a:t>
                      </a:r>
                      <a:endParaRPr sz="1400" b="0" dirty="0">
                        <a:solidFill>
                          <a:schemeClr val="bg1"/>
                        </a:solidFill>
                        <a:latin typeface="Poppins" panose="020B0604020202020204" charset="0"/>
                        <a:cs typeface="Poppins" panose="020B0604020202020204" charset="0"/>
                      </a:endParaRPr>
                    </a:p>
                    <a:p>
                      <a:pPr marL="0" marR="0" lvl="0" indent="0" algn="ctr" rtl="0">
                        <a:lnSpc>
                          <a:spcPct val="100000"/>
                        </a:lnSpc>
                        <a:spcBef>
                          <a:spcPts val="0"/>
                        </a:spcBef>
                        <a:spcAft>
                          <a:spcPts val="0"/>
                        </a:spcAft>
                        <a:buClr>
                          <a:schemeClr val="lt1"/>
                        </a:buClr>
                        <a:buSzPts val="350"/>
                        <a:buFont typeface="Ubuntu"/>
                        <a:buNone/>
                      </a:pPr>
                      <a:r>
                        <a:rPr lang="en" sz="1400" b="0" u="none" strike="noStrike" cap="none" dirty="0">
                          <a:solidFill>
                            <a:schemeClr val="bg1"/>
                          </a:solidFill>
                          <a:latin typeface="Poppins" panose="020B0604020202020204" charset="0"/>
                          <a:cs typeface="Poppins" panose="020B0604020202020204" charset="0"/>
                          <a:sym typeface="Ubuntu"/>
                        </a:rPr>
                        <a:t>Messages</a:t>
                      </a:r>
                      <a:endParaRPr sz="1400" b="0" dirty="0">
                        <a:solidFill>
                          <a:schemeClr val="bg1"/>
                        </a:solidFill>
                        <a:latin typeface="Poppins" panose="020B0604020202020204" charset="0"/>
                        <a:cs typeface="Poppins" panose="020B0604020202020204" charset="0"/>
                      </a:endParaRPr>
                    </a:p>
                  </a:txBody>
                  <a:tcPr marL="91425" marR="91425" marT="91425" marB="91425" anchor="ctr">
                    <a:solidFill>
                      <a:srgbClr val="C73417"/>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 sz="1400" b="0" u="none" strike="noStrike" cap="none" dirty="0">
                          <a:solidFill>
                            <a:schemeClr val="bg1"/>
                          </a:solidFill>
                          <a:latin typeface="Poppins" panose="020B0604020202020204" charset="0"/>
                          <a:cs typeface="Poppins" panose="020B0604020202020204" charset="0"/>
                          <a:sym typeface="Ubuntu"/>
                        </a:rPr>
                        <a:t>Uses software’s tech</a:t>
                      </a:r>
                      <a:endParaRPr sz="1400" b="0" dirty="0">
                        <a:solidFill>
                          <a:schemeClr val="bg1"/>
                        </a:solidFill>
                        <a:latin typeface="Poppins" panose="020B0604020202020204" charset="0"/>
                        <a:cs typeface="Poppins" panose="020B0604020202020204" charset="0"/>
                      </a:endParaRPr>
                    </a:p>
                  </a:txBody>
                  <a:tcPr marL="91425" marR="91425" marT="91425" marB="91425" anchor="ctr">
                    <a:solidFill>
                      <a:srgbClr val="F19987"/>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 sz="1400" b="0" u="none" strike="noStrike" cap="none" dirty="0">
                          <a:solidFill>
                            <a:schemeClr val="bg1"/>
                          </a:solidFill>
                          <a:latin typeface="Poppins" panose="020B0604020202020204" charset="0"/>
                          <a:cs typeface="Poppins" panose="020B0604020202020204" charset="0"/>
                          <a:sym typeface="Ubuntu"/>
                        </a:rPr>
                        <a:t>Can add hotkeys</a:t>
                      </a:r>
                      <a:endParaRPr sz="1400" b="0" dirty="0">
                        <a:solidFill>
                          <a:schemeClr val="bg1"/>
                        </a:solidFill>
                        <a:latin typeface="Poppins" panose="020B0604020202020204" charset="0"/>
                        <a:cs typeface="Poppins" panose="020B0604020202020204" charset="0"/>
                      </a:endParaRPr>
                    </a:p>
                  </a:txBody>
                  <a:tcPr marL="91425" marR="91425" marT="91425" marB="91425" anchor="ctr">
                    <a:solidFill>
                      <a:srgbClr val="7F7F7F"/>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 sz="1400" b="0" u="none" strike="noStrike" cap="none" dirty="0">
                          <a:solidFill>
                            <a:schemeClr val="bg1"/>
                          </a:solidFill>
                          <a:latin typeface="Poppins" panose="020B0604020202020204" charset="0"/>
                          <a:cs typeface="Poppins" panose="020B0604020202020204" charset="0"/>
                          <a:sym typeface="Ubuntu"/>
                        </a:rPr>
                        <a:t>Works in background</a:t>
                      </a:r>
                      <a:endParaRPr sz="1400" b="0" dirty="0">
                        <a:solidFill>
                          <a:schemeClr val="bg1"/>
                        </a:solidFill>
                        <a:latin typeface="Poppins" panose="020B0604020202020204" charset="0"/>
                        <a:cs typeface="Poppins" panose="020B0604020202020204" charset="0"/>
                      </a:endParaRPr>
                    </a:p>
                  </a:txBody>
                  <a:tcPr marL="91425" marR="91425" marT="91425" marB="91425" anchor="ctr">
                    <a:solidFill>
                      <a:srgbClr val="5EC1EA"/>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 sz="1400" b="0" u="none" strike="noStrike" cap="none" dirty="0">
                          <a:solidFill>
                            <a:schemeClr val="bg1"/>
                          </a:solidFill>
                          <a:latin typeface="Poppins" panose="020B0604020202020204" charset="0"/>
                          <a:cs typeface="Poppins" panose="020B0604020202020204" charset="0"/>
                          <a:sym typeface="Ubuntu"/>
                        </a:rPr>
                        <a:t>Application needs to be in foreground</a:t>
                      </a:r>
                      <a:endParaRPr sz="1400" b="0" dirty="0">
                        <a:solidFill>
                          <a:schemeClr val="bg1"/>
                        </a:solidFill>
                        <a:latin typeface="Poppins" panose="020B0604020202020204" charset="0"/>
                        <a:cs typeface="Poppins" panose="020B0604020202020204" charset="0"/>
                      </a:endParaRPr>
                    </a:p>
                  </a:txBody>
                  <a:tcPr marL="91425" marR="91425" marT="91425" marB="91425">
                    <a:solidFill>
                      <a:srgbClr val="2372B2"/>
                    </a:solidFill>
                  </a:tcPr>
                </a:tc>
                <a:extLst>
                  <a:ext uri="{0D108BD9-81ED-4DB2-BD59-A6C34878D82A}">
                    <a16:rowId xmlns:a16="http://schemas.microsoft.com/office/drawing/2014/main" val="10000"/>
                  </a:ext>
                </a:extLst>
              </a:tr>
              <a:tr h="873577">
                <a:tc>
                  <a:txBody>
                    <a:bodyPr/>
                    <a:lstStyle/>
                    <a:p>
                      <a:pPr marL="0" marR="0" lvl="0" indent="0" algn="ctr" rtl="0">
                        <a:lnSpc>
                          <a:spcPct val="100000"/>
                        </a:lnSpc>
                        <a:spcBef>
                          <a:spcPts val="0"/>
                        </a:spcBef>
                        <a:spcAft>
                          <a:spcPts val="0"/>
                        </a:spcAft>
                        <a:buClr>
                          <a:schemeClr val="lt1"/>
                        </a:buClr>
                        <a:buSzPts val="350"/>
                        <a:buFont typeface="Ubuntu"/>
                        <a:buNone/>
                      </a:pPr>
                      <a:r>
                        <a:rPr lang="en" sz="1600" u="none" strike="noStrike" cap="none" dirty="0">
                          <a:solidFill>
                            <a:schemeClr val="bg1"/>
                          </a:solidFill>
                          <a:latin typeface="Poppins" panose="020B0604020202020204" charset="0"/>
                          <a:cs typeface="Poppins" panose="020B0604020202020204" charset="0"/>
                          <a:sym typeface="Ubuntu"/>
                        </a:rPr>
                        <a:t>Hardware events</a:t>
                      </a:r>
                      <a:endParaRPr sz="1600" dirty="0">
                        <a:solidFill>
                          <a:schemeClr val="bg1"/>
                        </a:solidFill>
                        <a:latin typeface="Poppins" panose="020B0604020202020204" charset="0"/>
                        <a:cs typeface="Poppins" panose="020B0604020202020204" charset="0"/>
                      </a:endParaRPr>
                    </a:p>
                  </a:txBody>
                  <a:tcPr marL="91425" marR="91425" marT="91425" marB="91425" anchor="ctr">
                    <a:solidFill>
                      <a:srgbClr val="5EC1EA"/>
                    </a:solidFill>
                  </a:tcPr>
                </a:tc>
                <a:tc>
                  <a:txBody>
                    <a:bodyPr/>
                    <a:lstStyle/>
                    <a:p>
                      <a:pPr marL="285750" marR="0" lvl="0" indent="-285750" algn="ctr" rtl="0">
                        <a:lnSpc>
                          <a:spcPct val="100000"/>
                        </a:lnSpc>
                        <a:spcBef>
                          <a:spcPts val="0"/>
                        </a:spcBef>
                        <a:spcAft>
                          <a:spcPts val="0"/>
                        </a:spcAft>
                        <a:buClr>
                          <a:srgbClr val="000000"/>
                        </a:buClr>
                        <a:buSzPts val="3600"/>
                        <a:buFont typeface="Noto Sans Symbols"/>
                        <a:buChar char="✓"/>
                      </a:pPr>
                      <a:r>
                        <a:rPr lang="en" sz="1600" u="none" strike="noStrike" cap="none" dirty="0">
                          <a:latin typeface="Poppins" panose="020B0604020202020204" charset="0"/>
                          <a:cs typeface="Poppins" panose="020B0604020202020204" charset="0"/>
                          <a:sym typeface="Ubuntu"/>
                        </a:rPr>
                        <a:t> </a:t>
                      </a:r>
                      <a:endParaRPr sz="160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50"/>
                        <a:buFont typeface="Arial"/>
                        <a:buNone/>
                      </a:pPr>
                      <a:endParaRPr sz="1600" b="1"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Noto Sans Symbols"/>
                        <a:buNone/>
                      </a:pPr>
                      <a:endParaRPr sz="1600" b="1"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285750" marR="0" lvl="0" indent="-285750" algn="ctr" rtl="0">
                        <a:lnSpc>
                          <a:spcPct val="100000"/>
                        </a:lnSpc>
                        <a:spcBef>
                          <a:spcPts val="0"/>
                        </a:spcBef>
                        <a:spcAft>
                          <a:spcPts val="0"/>
                        </a:spcAft>
                        <a:buClr>
                          <a:srgbClr val="000000"/>
                        </a:buClr>
                        <a:buSzPts val="3600"/>
                        <a:buFont typeface="Noto Sans Symbols"/>
                        <a:buChar char="✓"/>
                      </a:pPr>
                      <a:r>
                        <a:rPr lang="en" sz="1600" u="none" strike="noStrike" cap="none" dirty="0">
                          <a:latin typeface="Poppins" panose="020B0604020202020204" charset="0"/>
                          <a:cs typeface="Poppins" panose="020B0604020202020204" charset="0"/>
                          <a:sym typeface="Ubuntu"/>
                        </a:rPr>
                        <a:t> </a:t>
                      </a:r>
                      <a:endParaRPr sz="160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900"/>
                        <a:buFont typeface="Noto Sans Symbols"/>
                        <a:buNone/>
                      </a:pPr>
                      <a:r>
                        <a:rPr lang="en" sz="1600" u="none" strike="noStrike" cap="none" dirty="0">
                          <a:latin typeface="Poppins" panose="020B0604020202020204" charset="0"/>
                          <a:cs typeface="Poppins" panose="020B0604020202020204" charset="0"/>
                          <a:sym typeface="Ubuntu"/>
                        </a:rPr>
                        <a:t> </a:t>
                      </a:r>
                      <a:endParaRPr sz="1600" dirty="0">
                        <a:latin typeface="Poppins" panose="020B0604020202020204" charset="0"/>
                        <a:cs typeface="Poppins" panose="020B0604020202020204" charset="0"/>
                      </a:endParaRPr>
                    </a:p>
                  </a:txBody>
                  <a:tcPr marL="91425" marR="91425" marT="91425" marB="91425" anchor="ctr"/>
                </a:tc>
                <a:tc>
                  <a:txBody>
                    <a:bodyPr/>
                    <a:lstStyle/>
                    <a:p>
                      <a:pPr marL="285750" marR="0" lvl="0" indent="-285750" algn="ctr" rtl="0">
                        <a:lnSpc>
                          <a:spcPct val="100000"/>
                        </a:lnSpc>
                        <a:spcBef>
                          <a:spcPts val="0"/>
                        </a:spcBef>
                        <a:spcAft>
                          <a:spcPts val="0"/>
                        </a:spcAft>
                        <a:buClr>
                          <a:srgbClr val="000000"/>
                        </a:buClr>
                        <a:buSzPts val="3600"/>
                        <a:buFont typeface="Noto Sans Symbols"/>
                        <a:buChar char="✓"/>
                      </a:pPr>
                      <a:r>
                        <a:rPr lang="en" sz="1600" u="none" strike="noStrike" cap="none" dirty="0">
                          <a:latin typeface="Poppins" panose="020B0604020202020204" charset="0"/>
                          <a:cs typeface="Poppins" panose="020B0604020202020204" charset="0"/>
                          <a:sym typeface="Ubuntu"/>
                        </a:rPr>
                        <a:t> </a:t>
                      </a:r>
                      <a:endParaRPr sz="1600" dirty="0">
                        <a:latin typeface="Poppins" panose="020B0604020202020204" charset="0"/>
                        <a:cs typeface="Poppins" panose="020B0604020202020204" charset="0"/>
                      </a:endParaRPr>
                    </a:p>
                  </a:txBody>
                  <a:tcPr marL="91425" marR="91425" marT="91425" marB="91425" anchor="ctr"/>
                </a:tc>
                <a:extLst>
                  <a:ext uri="{0D108BD9-81ED-4DB2-BD59-A6C34878D82A}">
                    <a16:rowId xmlns:a16="http://schemas.microsoft.com/office/drawing/2014/main" val="10001"/>
                  </a:ext>
                </a:extLst>
              </a:tr>
              <a:tr h="873577">
                <a:tc>
                  <a:txBody>
                    <a:bodyPr/>
                    <a:lstStyle/>
                    <a:p>
                      <a:pPr marL="0" marR="0" lvl="0" indent="0" algn="ctr" rtl="0">
                        <a:lnSpc>
                          <a:spcPct val="100000"/>
                        </a:lnSpc>
                        <a:spcBef>
                          <a:spcPts val="0"/>
                        </a:spcBef>
                        <a:spcAft>
                          <a:spcPts val="0"/>
                        </a:spcAft>
                        <a:buClr>
                          <a:schemeClr val="dk1"/>
                        </a:buClr>
                        <a:buSzPts val="350"/>
                        <a:buFont typeface="Ubuntu"/>
                        <a:buNone/>
                      </a:pPr>
                      <a:r>
                        <a:rPr lang="en" sz="1600" u="none" strike="noStrike" cap="none" dirty="0">
                          <a:solidFill>
                            <a:schemeClr val="bg1"/>
                          </a:solidFill>
                          <a:latin typeface="Poppins" panose="020B0604020202020204" charset="0"/>
                          <a:cs typeface="Poppins" panose="020B0604020202020204" charset="0"/>
                          <a:sym typeface="Ubuntu"/>
                        </a:rPr>
                        <a:t>Window Messages</a:t>
                      </a:r>
                      <a:endParaRPr sz="1600" dirty="0">
                        <a:solidFill>
                          <a:schemeClr val="bg1"/>
                        </a:solidFill>
                        <a:latin typeface="Poppins" panose="020B0604020202020204" charset="0"/>
                        <a:cs typeface="Poppins" panose="020B0604020202020204" charset="0"/>
                      </a:endParaRPr>
                    </a:p>
                  </a:txBody>
                  <a:tcPr marL="91425" marR="91425" marT="91425" marB="91425" anchor="ctr">
                    <a:solidFill>
                      <a:srgbClr val="2372B2"/>
                    </a:solidFill>
                  </a:tcPr>
                </a:tc>
                <a:tc>
                  <a:txBody>
                    <a:bodyPr/>
                    <a:lstStyle/>
                    <a:p>
                      <a:pPr marL="0" marR="0" lvl="0" indent="0" algn="ctr" rtl="0">
                        <a:lnSpc>
                          <a:spcPct val="100000"/>
                        </a:lnSpc>
                        <a:spcBef>
                          <a:spcPts val="0"/>
                        </a:spcBef>
                        <a:spcAft>
                          <a:spcPts val="0"/>
                        </a:spcAft>
                        <a:buClr>
                          <a:srgbClr val="000000"/>
                        </a:buClr>
                        <a:buSzPts val="350"/>
                        <a:buFont typeface="Arial"/>
                        <a:buNone/>
                      </a:pPr>
                      <a:endParaRPr sz="1600" b="1"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285750" marR="0" lvl="0" indent="-285750" algn="ctr" rtl="0">
                        <a:lnSpc>
                          <a:spcPct val="100000"/>
                        </a:lnSpc>
                        <a:spcBef>
                          <a:spcPts val="0"/>
                        </a:spcBef>
                        <a:spcAft>
                          <a:spcPts val="0"/>
                        </a:spcAft>
                        <a:buClr>
                          <a:srgbClr val="000000"/>
                        </a:buClr>
                        <a:buSzPts val="3600"/>
                        <a:buFont typeface="Noto Sans Symbols"/>
                        <a:buChar char="✓"/>
                      </a:pPr>
                      <a:r>
                        <a:rPr lang="en" sz="1600" u="none" strike="noStrike" cap="none">
                          <a:latin typeface="Poppins" panose="020B0604020202020204" charset="0"/>
                          <a:cs typeface="Poppins" panose="020B0604020202020204" charset="0"/>
                          <a:sym typeface="Ubuntu"/>
                        </a:rPr>
                        <a:t> </a:t>
                      </a:r>
                      <a:endParaRPr sz="160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Arial"/>
                        <a:buNone/>
                      </a:pPr>
                      <a:endParaRPr sz="1600" b="1"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285750" marR="0" lvl="0" indent="-285750" algn="ctr" rtl="0">
                        <a:lnSpc>
                          <a:spcPct val="100000"/>
                        </a:lnSpc>
                        <a:spcBef>
                          <a:spcPts val="0"/>
                        </a:spcBef>
                        <a:spcAft>
                          <a:spcPts val="0"/>
                        </a:spcAft>
                        <a:buClr>
                          <a:schemeClr val="dk1"/>
                        </a:buClr>
                        <a:buSzPts val="3600"/>
                        <a:buFont typeface="Noto Sans Symbols"/>
                        <a:buChar char="✓"/>
                      </a:pPr>
                      <a:r>
                        <a:rPr lang="en" sz="1600" u="none" strike="noStrike" cap="none">
                          <a:latin typeface="Poppins" panose="020B0604020202020204" charset="0"/>
                          <a:cs typeface="Poppins" panose="020B0604020202020204" charset="0"/>
                          <a:sym typeface="Ubuntu"/>
                        </a:rPr>
                        <a:t>  </a:t>
                      </a:r>
                      <a:endParaRPr sz="1600">
                        <a:latin typeface="Poppins" panose="020B0604020202020204" charset="0"/>
                        <a:cs typeface="Poppins" panose="020B0604020202020204" charset="0"/>
                      </a:endParaRPr>
                    </a:p>
                  </a:txBody>
                  <a:tcPr marL="91425" marR="91425" marT="91425" marB="91425" anchor="ctr"/>
                </a:tc>
                <a:tc>
                  <a:txBody>
                    <a:bodyPr/>
                    <a:lstStyle/>
                    <a:p>
                      <a:pPr marL="285750" marR="0" lvl="0" indent="-285750" algn="ctr" rtl="0">
                        <a:lnSpc>
                          <a:spcPct val="100000"/>
                        </a:lnSpc>
                        <a:spcBef>
                          <a:spcPts val="0"/>
                        </a:spcBef>
                        <a:spcAft>
                          <a:spcPts val="0"/>
                        </a:spcAft>
                        <a:buClr>
                          <a:srgbClr val="000000"/>
                        </a:buClr>
                        <a:buSzPts val="3600"/>
                        <a:buFont typeface="Noto Sans Symbols"/>
                        <a:buChar char="✓"/>
                      </a:pPr>
                      <a:r>
                        <a:rPr lang="en" sz="1600" u="none" strike="noStrike" cap="none">
                          <a:latin typeface="Poppins" panose="020B0604020202020204" charset="0"/>
                          <a:cs typeface="Poppins" panose="020B0604020202020204" charset="0"/>
                          <a:sym typeface="Ubuntu"/>
                        </a:rPr>
                        <a:t> </a:t>
                      </a:r>
                      <a:endParaRPr sz="160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Arial"/>
                        <a:buNone/>
                      </a:pPr>
                      <a:endParaRPr sz="1600" b="0" i="0" u="none" strike="noStrike" cap="none">
                        <a:solidFill>
                          <a:schemeClr val="dk1"/>
                        </a:solidFill>
                        <a:latin typeface="Poppins" panose="020B0604020202020204" charset="0"/>
                        <a:ea typeface="Ubuntu"/>
                        <a:cs typeface="Poppins" panose="020B0604020202020204" charset="0"/>
                        <a:sym typeface="Ubuntu"/>
                      </a:endParaRPr>
                    </a:p>
                  </a:txBody>
                  <a:tcPr marL="91425" marR="91425" marT="91425" marB="91425" anchor="ctr"/>
                </a:tc>
                <a:extLst>
                  <a:ext uri="{0D108BD9-81ED-4DB2-BD59-A6C34878D82A}">
                    <a16:rowId xmlns:a16="http://schemas.microsoft.com/office/drawing/2014/main" val="10002"/>
                  </a:ext>
                </a:extLst>
              </a:tr>
              <a:tr h="873577">
                <a:tc>
                  <a:txBody>
                    <a:bodyPr/>
                    <a:lstStyle/>
                    <a:p>
                      <a:pPr marL="0" marR="0" lvl="0" indent="0" algn="ctr" rtl="0">
                        <a:lnSpc>
                          <a:spcPct val="100000"/>
                        </a:lnSpc>
                        <a:spcBef>
                          <a:spcPts val="0"/>
                        </a:spcBef>
                        <a:spcAft>
                          <a:spcPts val="0"/>
                        </a:spcAft>
                        <a:buClr>
                          <a:schemeClr val="lt1"/>
                        </a:buClr>
                        <a:buSzPts val="350"/>
                        <a:buFont typeface="Ubuntu"/>
                        <a:buNone/>
                      </a:pPr>
                      <a:r>
                        <a:rPr lang="en" sz="1600" u="none" strike="noStrike" cap="none" dirty="0">
                          <a:solidFill>
                            <a:schemeClr val="bg1"/>
                          </a:solidFill>
                          <a:latin typeface="Poppins" panose="020B0604020202020204" charset="0"/>
                          <a:cs typeface="Poppins" panose="020B0604020202020204" charset="0"/>
                          <a:sym typeface="Ubuntu"/>
                        </a:rPr>
                        <a:t>Simulate Type/Click</a:t>
                      </a:r>
                      <a:endParaRPr sz="1600" dirty="0">
                        <a:solidFill>
                          <a:schemeClr val="bg1"/>
                        </a:solidFill>
                        <a:latin typeface="Poppins" panose="020B0604020202020204" charset="0"/>
                        <a:cs typeface="Poppins" panose="020B0604020202020204" charset="0"/>
                      </a:endParaRPr>
                    </a:p>
                  </a:txBody>
                  <a:tcPr marL="91425" marR="91425" marT="91425" marB="91425" anchor="ctr">
                    <a:solidFill>
                      <a:srgbClr val="131D40"/>
                    </a:solidFill>
                  </a:tcPr>
                </a:tc>
                <a:tc>
                  <a:txBody>
                    <a:bodyPr/>
                    <a:lstStyle/>
                    <a:p>
                      <a:pPr marL="0" marR="0" lvl="0" indent="0" algn="ctr" rtl="0">
                        <a:lnSpc>
                          <a:spcPct val="100000"/>
                        </a:lnSpc>
                        <a:spcBef>
                          <a:spcPts val="0"/>
                        </a:spcBef>
                        <a:spcAft>
                          <a:spcPts val="0"/>
                        </a:spcAft>
                        <a:buClr>
                          <a:srgbClr val="000000"/>
                        </a:buClr>
                        <a:buSzPts val="350"/>
                        <a:buFont typeface="Arial"/>
                        <a:buNone/>
                      </a:pPr>
                      <a:endParaRPr sz="1600" b="1"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50"/>
                        <a:buFont typeface="Arial"/>
                        <a:buNone/>
                      </a:pPr>
                      <a:endParaRPr sz="1600" b="1"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285750" marR="0" lvl="0" indent="-285750" algn="ctr" rtl="0">
                        <a:lnSpc>
                          <a:spcPct val="100000"/>
                        </a:lnSpc>
                        <a:spcBef>
                          <a:spcPts val="0"/>
                        </a:spcBef>
                        <a:spcAft>
                          <a:spcPts val="0"/>
                        </a:spcAft>
                        <a:buClr>
                          <a:srgbClr val="000000"/>
                        </a:buClr>
                        <a:buSzPts val="3600"/>
                        <a:buFont typeface="Noto Sans Symbols"/>
                        <a:buChar char="✓"/>
                      </a:pPr>
                      <a:r>
                        <a:rPr lang="en" sz="1600" u="none" strike="noStrike" cap="none" dirty="0">
                          <a:latin typeface="Poppins" panose="020B0604020202020204" charset="0"/>
                          <a:cs typeface="Poppins" panose="020B0604020202020204" charset="0"/>
                          <a:sym typeface="Ubuntu"/>
                        </a:rPr>
                        <a:t> </a:t>
                      </a:r>
                      <a:endParaRPr sz="160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900"/>
                        <a:buFont typeface="Noto Sans Symbols"/>
                        <a:buNone/>
                      </a:pPr>
                      <a:r>
                        <a:rPr lang="en" sz="1600" u="none" strike="noStrike" cap="none" dirty="0">
                          <a:latin typeface="Poppins" panose="020B0604020202020204" charset="0"/>
                          <a:cs typeface="Poppins" panose="020B0604020202020204" charset="0"/>
                          <a:sym typeface="Ubuntu"/>
                        </a:rPr>
                        <a:t> </a:t>
                      </a:r>
                      <a:endParaRPr sz="1600" dirty="0">
                        <a:latin typeface="Poppins" panose="020B0604020202020204" charset="0"/>
                        <a:cs typeface="Poppins" panose="020B0604020202020204" charset="0"/>
                      </a:endParaRPr>
                    </a:p>
                  </a:txBody>
                  <a:tcPr marL="91425" marR="91425" marT="91425" marB="91425" anchor="ctr"/>
                </a:tc>
                <a:tc>
                  <a:txBody>
                    <a:bodyPr/>
                    <a:lstStyle/>
                    <a:p>
                      <a:pPr marL="285750" marR="0" lvl="0" indent="-285750" algn="ctr" rtl="0">
                        <a:lnSpc>
                          <a:spcPct val="100000"/>
                        </a:lnSpc>
                        <a:spcBef>
                          <a:spcPts val="0"/>
                        </a:spcBef>
                        <a:spcAft>
                          <a:spcPts val="0"/>
                        </a:spcAft>
                        <a:buClr>
                          <a:srgbClr val="000000"/>
                        </a:buClr>
                        <a:buSzPts val="3600"/>
                        <a:buFont typeface="Noto Sans Symbols"/>
                        <a:buChar char="✓"/>
                      </a:pPr>
                      <a:r>
                        <a:rPr lang="en" sz="1600" u="none" strike="noStrike" cap="none" dirty="0">
                          <a:latin typeface="Poppins" panose="020B0604020202020204" charset="0"/>
                          <a:cs typeface="Poppins" panose="020B0604020202020204" charset="0"/>
                          <a:sym typeface="Ubuntu"/>
                        </a:rPr>
                        <a:t> </a:t>
                      </a:r>
                      <a:endParaRPr sz="160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Noto Sans Symbols"/>
                        <a:buNone/>
                      </a:pPr>
                      <a:endParaRPr sz="1600" b="0"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p:txBody>
          <a:bodyPr/>
          <a:lstStyle/>
          <a:p>
            <a:pPr lvl="0"/>
            <a:r>
              <a:rPr lang="en-US" dirty="0">
                <a:sym typeface="Ubuntu"/>
              </a:rPr>
              <a:t>OUTPUT METHODS - SCREEN SCRAPING</a:t>
            </a:r>
            <a:endParaRPr lang="en-US" dirty="0"/>
          </a:p>
        </p:txBody>
      </p:sp>
      <p:sp>
        <p:nvSpPr>
          <p:cNvPr id="228" name="Google Shape;228;p35"/>
          <p:cNvSpPr txBox="1"/>
          <p:nvPr/>
        </p:nvSpPr>
        <p:spPr>
          <a:xfrm rot="-5399015">
            <a:off x="433918" y="4035434"/>
            <a:ext cx="864310" cy="58949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450"/>
              <a:buFont typeface="Ubuntu"/>
              <a:buNone/>
            </a:pPr>
            <a:endParaRPr dirty="0"/>
          </a:p>
        </p:txBody>
      </p:sp>
      <p:sp>
        <p:nvSpPr>
          <p:cNvPr id="229" name="Google Shape;229;p35"/>
          <p:cNvSpPr txBox="1"/>
          <p:nvPr/>
        </p:nvSpPr>
        <p:spPr>
          <a:xfrm rot="-5400000">
            <a:off x="369063" y="3137534"/>
            <a:ext cx="910894" cy="60992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450"/>
              <a:buFont typeface="Ubuntu"/>
              <a:buNone/>
            </a:pPr>
            <a:endParaRPr dirty="0"/>
          </a:p>
        </p:txBody>
      </p:sp>
      <p:sp>
        <p:nvSpPr>
          <p:cNvPr id="230" name="Google Shape;230;p35"/>
          <p:cNvSpPr txBox="1"/>
          <p:nvPr/>
        </p:nvSpPr>
        <p:spPr>
          <a:xfrm rot="-5400000">
            <a:off x="308990" y="2223034"/>
            <a:ext cx="951740" cy="75217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450"/>
              <a:buFont typeface="Ubuntu"/>
              <a:buNone/>
            </a:pPr>
            <a:endParaRPr dirty="0"/>
          </a:p>
        </p:txBody>
      </p:sp>
      <p:graphicFrame>
        <p:nvGraphicFramePr>
          <p:cNvPr id="8" name="Google Shape;220;p34">
            <a:extLst>
              <a:ext uri="{FF2B5EF4-FFF2-40B4-BE49-F238E27FC236}">
                <a16:creationId xmlns:a16="http://schemas.microsoft.com/office/drawing/2014/main" id="{9A624B87-74E5-49DD-BE83-6B02D3304186}"/>
              </a:ext>
            </a:extLst>
          </p:cNvPr>
          <p:cNvGraphicFramePr/>
          <p:nvPr>
            <p:extLst>
              <p:ext uri="{D42A27DB-BD31-4B8C-83A1-F6EECF244321}">
                <p14:modId xmlns:p14="http://schemas.microsoft.com/office/powerpoint/2010/main" val="429940613"/>
              </p:ext>
            </p:extLst>
          </p:nvPr>
        </p:nvGraphicFramePr>
        <p:xfrm>
          <a:off x="304800" y="895350"/>
          <a:ext cx="8267700" cy="3687165"/>
        </p:xfrm>
        <a:graphic>
          <a:graphicData uri="http://schemas.openxmlformats.org/drawingml/2006/table">
            <a:tbl>
              <a:tblPr>
                <a:tableStyleId>{F5AB1C69-6EDB-4FF4-983F-18BD219EF322}</a:tableStyleId>
              </a:tblPr>
              <a:tblGrid>
                <a:gridCol w="11811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gridCol w="1181100">
                  <a:extLst>
                    <a:ext uri="{9D8B030D-6E8A-4147-A177-3AD203B41FA5}">
                      <a16:colId xmlns:a16="http://schemas.microsoft.com/office/drawing/2014/main" val="20002"/>
                    </a:ext>
                  </a:extLst>
                </a:gridCol>
                <a:gridCol w="1181100">
                  <a:extLst>
                    <a:ext uri="{9D8B030D-6E8A-4147-A177-3AD203B41FA5}">
                      <a16:colId xmlns:a16="http://schemas.microsoft.com/office/drawing/2014/main" val="20003"/>
                    </a:ext>
                  </a:extLst>
                </a:gridCol>
                <a:gridCol w="1181100">
                  <a:extLst>
                    <a:ext uri="{9D8B030D-6E8A-4147-A177-3AD203B41FA5}">
                      <a16:colId xmlns:a16="http://schemas.microsoft.com/office/drawing/2014/main" val="20004"/>
                    </a:ext>
                  </a:extLst>
                </a:gridCol>
                <a:gridCol w="1181100">
                  <a:extLst>
                    <a:ext uri="{9D8B030D-6E8A-4147-A177-3AD203B41FA5}">
                      <a16:colId xmlns:a16="http://schemas.microsoft.com/office/drawing/2014/main" val="20005"/>
                    </a:ext>
                  </a:extLst>
                </a:gridCol>
                <a:gridCol w="1181100">
                  <a:extLst>
                    <a:ext uri="{9D8B030D-6E8A-4147-A177-3AD203B41FA5}">
                      <a16:colId xmlns:a16="http://schemas.microsoft.com/office/drawing/2014/main" val="20006"/>
                    </a:ext>
                  </a:extLst>
                </a:gridCol>
              </a:tblGrid>
              <a:tr h="1037778">
                <a:tc>
                  <a:txBody>
                    <a:bodyPr/>
                    <a:lstStyle/>
                    <a:p>
                      <a:pPr marL="0" marR="0" lvl="0" indent="0" algn="ctr" rtl="0">
                        <a:lnSpc>
                          <a:spcPct val="100000"/>
                        </a:lnSpc>
                        <a:spcBef>
                          <a:spcPts val="0"/>
                        </a:spcBef>
                        <a:spcAft>
                          <a:spcPts val="0"/>
                        </a:spcAft>
                        <a:buClr>
                          <a:srgbClr val="000000"/>
                        </a:buClr>
                        <a:buSzPts val="350"/>
                        <a:buFont typeface="Arial"/>
                        <a:buNone/>
                      </a:pPr>
                      <a:endParaRPr sz="1400" u="none" strike="noStrike" cap="none" dirty="0">
                        <a:latin typeface="Poppins" panose="020B0604020202020204" charset="0"/>
                        <a:cs typeface="Poppins" panose="020B0604020202020204" charset="0"/>
                      </a:endParaRPr>
                    </a:p>
                  </a:txBody>
                  <a:tcPr marL="91425" marR="91425" marT="91425" marB="91425" anchor="ctr">
                    <a:solidFill>
                      <a:schemeClr val="bg1"/>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US" sz="1400" b="0" u="none" strike="noStrike" cap="none" dirty="0">
                          <a:solidFill>
                            <a:schemeClr val="bg1"/>
                          </a:solidFill>
                          <a:latin typeface="Poppins" panose="020B0604020202020204" charset="0"/>
                          <a:cs typeface="Poppins" panose="020B0604020202020204" charset="0"/>
                          <a:sym typeface="Ubuntu"/>
                        </a:rPr>
                        <a:t>Speed</a:t>
                      </a:r>
                      <a:endParaRPr sz="1400" b="0" dirty="0">
                        <a:solidFill>
                          <a:schemeClr val="bg1"/>
                        </a:solidFill>
                        <a:latin typeface="Poppins" panose="020B0604020202020204" charset="0"/>
                        <a:cs typeface="Poppins" panose="020B0604020202020204" charset="0"/>
                      </a:endParaRPr>
                    </a:p>
                  </a:txBody>
                  <a:tcPr marL="91425" marR="91425" marT="91425" marB="91425" anchor="ctr">
                    <a:solidFill>
                      <a:srgbClr val="131D40"/>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US" sz="1400" b="0" u="none" strike="noStrike" cap="none" dirty="0">
                          <a:solidFill>
                            <a:schemeClr val="bg1"/>
                          </a:solidFill>
                          <a:latin typeface="Poppins" panose="020B0604020202020204" charset="0"/>
                          <a:cs typeface="Poppins" panose="020B0604020202020204" charset="0"/>
                          <a:sym typeface="Ubuntu"/>
                        </a:rPr>
                        <a:t>Accuracy</a:t>
                      </a:r>
                      <a:endParaRPr sz="1400" b="0" dirty="0">
                        <a:solidFill>
                          <a:schemeClr val="bg1"/>
                        </a:solidFill>
                        <a:latin typeface="Poppins" panose="020B0604020202020204" charset="0"/>
                        <a:cs typeface="Poppins" panose="020B0604020202020204" charset="0"/>
                      </a:endParaRPr>
                    </a:p>
                  </a:txBody>
                  <a:tcPr marL="91425" marR="91425" marT="91425" marB="91425" anchor="ctr">
                    <a:solidFill>
                      <a:srgbClr val="C73417"/>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US" sz="1400" b="0" u="none" strike="noStrike" cap="none" dirty="0">
                          <a:solidFill>
                            <a:schemeClr val="bg1"/>
                          </a:solidFill>
                          <a:latin typeface="Poppins" panose="020B0604020202020204" charset="0"/>
                          <a:cs typeface="Poppins" panose="020B0604020202020204" charset="0"/>
                          <a:sym typeface="Ubuntu"/>
                        </a:rPr>
                        <a:t>Works in Background</a:t>
                      </a:r>
                    </a:p>
                  </a:txBody>
                  <a:tcPr marL="91425" marR="91425" marT="91425" marB="91425" anchor="ctr">
                    <a:solidFill>
                      <a:srgbClr val="F19987"/>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US" sz="1400" b="0" u="none" strike="noStrike" cap="none" dirty="0">
                          <a:solidFill>
                            <a:schemeClr val="bg1"/>
                          </a:solidFill>
                          <a:latin typeface="Poppins" panose="020B0604020202020204" charset="0"/>
                          <a:cs typeface="Poppins" panose="020B0604020202020204" charset="0"/>
                          <a:sym typeface="Ubuntu"/>
                        </a:rPr>
                        <a:t>Gets text position</a:t>
                      </a:r>
                    </a:p>
                  </a:txBody>
                  <a:tcPr marL="91425" marR="91425" marT="91425" marB="91425" anchor="ctr">
                    <a:solidFill>
                      <a:srgbClr val="7F7F7F"/>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US" sz="1400" b="0" u="none" strike="noStrike" cap="none" dirty="0">
                          <a:solidFill>
                            <a:schemeClr val="bg1"/>
                          </a:solidFill>
                          <a:latin typeface="Poppins" panose="020B0604020202020204" charset="0"/>
                          <a:cs typeface="Poppins" panose="020B0604020202020204" charset="0"/>
                          <a:sym typeface="Ubuntu"/>
                        </a:rPr>
                        <a:t>Gets hidden text</a:t>
                      </a:r>
                    </a:p>
                  </a:txBody>
                  <a:tcPr marL="91425" marR="91425" marT="91425" marB="91425" anchor="ctr">
                    <a:solidFill>
                      <a:srgbClr val="5EC1EA"/>
                    </a:solidFill>
                  </a:tcPr>
                </a:tc>
                <a:tc>
                  <a:txBody>
                    <a:bodyPr/>
                    <a:lstStyle/>
                    <a:p>
                      <a:pPr marL="0" marR="0" lvl="0" indent="0" algn="ctr" rtl="0">
                        <a:lnSpc>
                          <a:spcPct val="100000"/>
                        </a:lnSpc>
                        <a:spcBef>
                          <a:spcPts val="0"/>
                        </a:spcBef>
                        <a:spcAft>
                          <a:spcPts val="0"/>
                        </a:spcAft>
                        <a:buClr>
                          <a:schemeClr val="lt1"/>
                        </a:buClr>
                        <a:buSzPts val="350"/>
                        <a:buFont typeface="Ubuntu"/>
                        <a:buNone/>
                      </a:pPr>
                      <a:r>
                        <a:rPr lang="en-US" sz="1400" b="0" u="none" strike="noStrike" cap="none" dirty="0">
                          <a:solidFill>
                            <a:schemeClr val="bg1"/>
                          </a:solidFill>
                          <a:latin typeface="Poppins" panose="020B0604020202020204" charset="0"/>
                          <a:cs typeface="Poppins" panose="020B0604020202020204" charset="0"/>
                          <a:sym typeface="Ubuntu"/>
                        </a:rPr>
                        <a:t>Works with Citrix</a:t>
                      </a:r>
                    </a:p>
                  </a:txBody>
                  <a:tcPr marL="91425" marR="91425" marT="91425" marB="91425" anchor="ctr">
                    <a:solidFill>
                      <a:srgbClr val="2372B2"/>
                    </a:solidFill>
                  </a:tcPr>
                </a:tc>
                <a:extLst>
                  <a:ext uri="{0D108BD9-81ED-4DB2-BD59-A6C34878D82A}">
                    <a16:rowId xmlns:a16="http://schemas.microsoft.com/office/drawing/2014/main" val="10000"/>
                  </a:ext>
                </a:extLst>
              </a:tr>
              <a:tr h="883129">
                <a:tc>
                  <a:txBody>
                    <a:bodyPr/>
                    <a:lstStyle/>
                    <a:p>
                      <a:pPr marL="0" marR="0" lvl="0" indent="0" algn="ctr" rtl="0">
                        <a:lnSpc>
                          <a:spcPct val="100000"/>
                        </a:lnSpc>
                        <a:spcBef>
                          <a:spcPts val="0"/>
                        </a:spcBef>
                        <a:spcAft>
                          <a:spcPts val="0"/>
                        </a:spcAft>
                        <a:buClr>
                          <a:schemeClr val="lt1"/>
                        </a:buClr>
                        <a:buSzPts val="350"/>
                        <a:buFont typeface="Ubuntu"/>
                        <a:buNone/>
                      </a:pPr>
                      <a:r>
                        <a:rPr lang="en-US" sz="1400" u="none" strike="noStrike" cap="none" dirty="0">
                          <a:solidFill>
                            <a:schemeClr val="bg1"/>
                          </a:solidFill>
                          <a:latin typeface="Poppins" panose="020B0604020202020204" charset="0"/>
                          <a:cs typeface="Poppins" panose="020B0604020202020204" charset="0"/>
                          <a:sym typeface="Ubuntu"/>
                        </a:rPr>
                        <a:t>Full Text</a:t>
                      </a:r>
                    </a:p>
                  </a:txBody>
                  <a:tcPr marL="91425" marR="91425" marT="91425" marB="91425" anchor="ctr">
                    <a:solidFill>
                      <a:srgbClr val="5EC1EA"/>
                    </a:solidFill>
                  </a:tcPr>
                </a:tc>
                <a:tc>
                  <a:txBody>
                    <a:bodyPr/>
                    <a:lstStyle/>
                    <a:p>
                      <a:pPr marL="0" marR="0" lvl="0" indent="0" algn="ctr" rtl="0">
                        <a:lnSpc>
                          <a:spcPct val="100000"/>
                        </a:lnSpc>
                        <a:spcBef>
                          <a:spcPts val="0"/>
                        </a:spcBef>
                        <a:spcAft>
                          <a:spcPts val="0"/>
                        </a:spcAft>
                        <a:buClr>
                          <a:schemeClr val="dk1"/>
                        </a:buClr>
                        <a:buSzPts val="350"/>
                        <a:buFont typeface="Ubuntu"/>
                        <a:buNone/>
                      </a:pPr>
                      <a:r>
                        <a:rPr lang="en" sz="1400" b="0" i="0" u="none" strike="noStrike" cap="none" dirty="0">
                          <a:solidFill>
                            <a:schemeClr val="dk1"/>
                          </a:solidFill>
                          <a:latin typeface="Poppins" panose="020B0604020202020204" charset="0"/>
                          <a:ea typeface="Ubuntu"/>
                          <a:cs typeface="Poppins" panose="020B0604020202020204" charset="0"/>
                          <a:sym typeface="Ubuntu"/>
                        </a:rPr>
                        <a:t>fastest</a:t>
                      </a:r>
                      <a:endParaRPr sz="1400" b="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350"/>
                        <a:buFont typeface="Ubuntu"/>
                        <a:buNone/>
                      </a:pPr>
                      <a:r>
                        <a:rPr lang="en" sz="1400" b="0" i="0" u="none" strike="noStrike" cap="none" dirty="0">
                          <a:solidFill>
                            <a:schemeClr val="dk1"/>
                          </a:solidFill>
                          <a:latin typeface="Poppins" panose="020B0604020202020204" charset="0"/>
                          <a:ea typeface="Ubuntu"/>
                          <a:cs typeface="Poppins" panose="020B0604020202020204" charset="0"/>
                          <a:sym typeface="Ubuntu"/>
                        </a:rPr>
                        <a:t>100%</a:t>
                      </a:r>
                      <a:endParaRPr sz="1400" b="0" dirty="0">
                        <a:latin typeface="Poppins" panose="020B0604020202020204" charset="0"/>
                        <a:cs typeface="Poppins" panose="020B0604020202020204" charset="0"/>
                      </a:endParaRPr>
                    </a:p>
                  </a:txBody>
                  <a:tcPr marL="91425" marR="91425" marT="91425" marB="91425" anchor="ctr"/>
                </a:tc>
                <a:tc>
                  <a:txBody>
                    <a:bodyPr/>
                    <a:lstStyle/>
                    <a:p>
                      <a:pPr marL="285750" marR="0" lvl="0" indent="-285750" algn="ctr" rtl="0">
                        <a:lnSpc>
                          <a:spcPct val="100000"/>
                        </a:lnSpc>
                        <a:spcBef>
                          <a:spcPts val="0"/>
                        </a:spcBef>
                        <a:spcAft>
                          <a:spcPts val="0"/>
                        </a:spcAft>
                        <a:buClr>
                          <a:schemeClr val="dk1"/>
                        </a:buClr>
                        <a:buSzPts val="3600"/>
                        <a:buFont typeface="Noto Sans Symbols"/>
                        <a:buChar char="✓"/>
                      </a:pPr>
                      <a:r>
                        <a:rPr lang="en" sz="1400" b="0" i="0" u="none" strike="noStrike" cap="none" dirty="0">
                          <a:solidFill>
                            <a:schemeClr val="dk1"/>
                          </a:solidFill>
                          <a:latin typeface="Poppins" panose="020B0604020202020204" charset="0"/>
                          <a:ea typeface="Ubuntu"/>
                          <a:cs typeface="Poppins" panose="020B0604020202020204" charset="0"/>
                          <a:sym typeface="Ubuntu"/>
                        </a:rPr>
                        <a:t> </a:t>
                      </a:r>
                      <a:endParaRPr sz="1400" b="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Arial"/>
                        <a:buNone/>
                      </a:pPr>
                      <a:endParaRPr sz="1400" b="0"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571500" marR="0" lvl="0" indent="-571500" algn="ctr" rtl="0">
                        <a:lnSpc>
                          <a:spcPct val="100000"/>
                        </a:lnSpc>
                        <a:spcBef>
                          <a:spcPts val="0"/>
                        </a:spcBef>
                        <a:spcAft>
                          <a:spcPts val="0"/>
                        </a:spcAft>
                        <a:buClr>
                          <a:schemeClr val="dk1"/>
                        </a:buClr>
                        <a:buSzPts val="3600"/>
                        <a:buFont typeface="Noto Sans Symbols"/>
                        <a:buChar char="✓"/>
                      </a:pPr>
                      <a:r>
                        <a:rPr lang="en" sz="1400" b="0" i="0" u="none" strike="noStrike" cap="none" dirty="0">
                          <a:solidFill>
                            <a:schemeClr val="dk1"/>
                          </a:solidFill>
                          <a:latin typeface="Poppins" panose="020B0604020202020204" charset="0"/>
                          <a:ea typeface="Ubuntu"/>
                          <a:cs typeface="Poppins" panose="020B0604020202020204" charset="0"/>
                          <a:sym typeface="Ubuntu"/>
                        </a:rPr>
                        <a:t> </a:t>
                      </a:r>
                      <a:endParaRPr sz="1400" b="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Arial"/>
                        <a:buNone/>
                      </a:pPr>
                      <a:endParaRPr sz="1400" b="0"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extLst>
                  <a:ext uri="{0D108BD9-81ED-4DB2-BD59-A6C34878D82A}">
                    <a16:rowId xmlns:a16="http://schemas.microsoft.com/office/drawing/2014/main" val="10001"/>
                  </a:ext>
                </a:extLst>
              </a:tr>
              <a:tr h="883129">
                <a:tc>
                  <a:txBody>
                    <a:bodyPr/>
                    <a:lstStyle/>
                    <a:p>
                      <a:pPr marL="0" marR="0" lvl="0" indent="0" algn="ctr" rtl="0">
                        <a:lnSpc>
                          <a:spcPct val="100000"/>
                        </a:lnSpc>
                        <a:spcBef>
                          <a:spcPts val="0"/>
                        </a:spcBef>
                        <a:spcAft>
                          <a:spcPts val="0"/>
                        </a:spcAft>
                        <a:buClr>
                          <a:schemeClr val="dk1"/>
                        </a:buClr>
                        <a:buSzPts val="350"/>
                        <a:buFont typeface="Ubuntu"/>
                        <a:buNone/>
                      </a:pPr>
                      <a:r>
                        <a:rPr lang="en-US" sz="1400" u="none" strike="noStrike" cap="none" dirty="0">
                          <a:solidFill>
                            <a:schemeClr val="bg1"/>
                          </a:solidFill>
                          <a:latin typeface="Poppins" panose="020B0604020202020204" charset="0"/>
                          <a:cs typeface="Poppins" panose="020B0604020202020204" charset="0"/>
                          <a:sym typeface="Ubuntu"/>
                        </a:rPr>
                        <a:t>Native</a:t>
                      </a:r>
                      <a:endParaRPr sz="1400" dirty="0">
                        <a:solidFill>
                          <a:schemeClr val="bg1"/>
                        </a:solidFill>
                        <a:latin typeface="Poppins" panose="020B0604020202020204" charset="0"/>
                        <a:cs typeface="Poppins" panose="020B0604020202020204" charset="0"/>
                      </a:endParaRPr>
                    </a:p>
                  </a:txBody>
                  <a:tcPr marL="91425" marR="91425" marT="91425" marB="91425" anchor="ctr">
                    <a:solidFill>
                      <a:srgbClr val="2372B2"/>
                    </a:solidFill>
                  </a:tcPr>
                </a:tc>
                <a:tc>
                  <a:txBody>
                    <a:bodyPr/>
                    <a:lstStyle/>
                    <a:p>
                      <a:pPr marL="0" marR="0" lvl="0" indent="0" algn="ctr" rtl="0">
                        <a:lnSpc>
                          <a:spcPct val="100000"/>
                        </a:lnSpc>
                        <a:spcBef>
                          <a:spcPts val="0"/>
                        </a:spcBef>
                        <a:spcAft>
                          <a:spcPts val="0"/>
                        </a:spcAft>
                        <a:buClr>
                          <a:schemeClr val="dk1"/>
                        </a:buClr>
                        <a:buSzPts val="350"/>
                        <a:buFont typeface="Ubuntu"/>
                        <a:buNone/>
                      </a:pPr>
                      <a:r>
                        <a:rPr lang="en" sz="1400" b="0" i="0" u="none" strike="noStrike" cap="none" dirty="0">
                          <a:solidFill>
                            <a:schemeClr val="dk1"/>
                          </a:solidFill>
                          <a:latin typeface="Poppins" panose="020B0604020202020204" charset="0"/>
                          <a:ea typeface="Ubuntu"/>
                          <a:cs typeface="Poppins" panose="020B0604020202020204" charset="0"/>
                          <a:sym typeface="Ubuntu"/>
                        </a:rPr>
                        <a:t>fast</a:t>
                      </a:r>
                      <a:endParaRPr sz="1400" b="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350"/>
                        <a:buFont typeface="Ubuntu"/>
                        <a:buNone/>
                      </a:pPr>
                      <a:r>
                        <a:rPr lang="en" sz="1400" b="0" i="0" u="none" strike="noStrike" cap="none">
                          <a:solidFill>
                            <a:schemeClr val="dk1"/>
                          </a:solidFill>
                          <a:latin typeface="Poppins" panose="020B0604020202020204" charset="0"/>
                          <a:ea typeface="Ubuntu"/>
                          <a:cs typeface="Poppins" panose="020B0604020202020204" charset="0"/>
                          <a:sym typeface="Ubuntu"/>
                        </a:rPr>
                        <a:t>100%</a:t>
                      </a:r>
                      <a:endParaRPr sz="1400" b="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Arial"/>
                        <a:buNone/>
                      </a:pPr>
                      <a:endParaRPr sz="1400" b="0"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285750" marR="0" lvl="0" indent="-285750" algn="ctr" rtl="0">
                        <a:lnSpc>
                          <a:spcPct val="100000"/>
                        </a:lnSpc>
                        <a:spcBef>
                          <a:spcPts val="0"/>
                        </a:spcBef>
                        <a:spcAft>
                          <a:spcPts val="0"/>
                        </a:spcAft>
                        <a:buClr>
                          <a:schemeClr val="dk1"/>
                        </a:buClr>
                        <a:buSzPts val="3600"/>
                        <a:buFont typeface="Noto Sans Symbols"/>
                        <a:buChar char="✓"/>
                      </a:pPr>
                      <a:r>
                        <a:rPr lang="en" sz="1400" b="0" i="0" u="none" strike="noStrike" cap="none" dirty="0">
                          <a:solidFill>
                            <a:schemeClr val="dk1"/>
                          </a:solidFill>
                          <a:latin typeface="Poppins" panose="020B0604020202020204" charset="0"/>
                          <a:ea typeface="Ubuntu"/>
                          <a:cs typeface="Poppins" panose="020B0604020202020204" charset="0"/>
                          <a:sym typeface="Ubuntu"/>
                        </a:rPr>
                        <a:t>  </a:t>
                      </a:r>
                      <a:endParaRPr sz="1400" b="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Arial"/>
                        <a:buNone/>
                      </a:pPr>
                      <a:endParaRPr sz="1400" b="0"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Arial"/>
                        <a:buNone/>
                      </a:pPr>
                      <a:endParaRPr sz="1400" b="0"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extLst>
                  <a:ext uri="{0D108BD9-81ED-4DB2-BD59-A6C34878D82A}">
                    <a16:rowId xmlns:a16="http://schemas.microsoft.com/office/drawing/2014/main" val="10002"/>
                  </a:ext>
                </a:extLst>
              </a:tr>
              <a:tr h="883129">
                <a:tc>
                  <a:txBody>
                    <a:bodyPr/>
                    <a:lstStyle/>
                    <a:p>
                      <a:pPr marL="0" marR="0" lvl="0" indent="0" algn="ctr" rtl="0">
                        <a:lnSpc>
                          <a:spcPct val="100000"/>
                        </a:lnSpc>
                        <a:spcBef>
                          <a:spcPts val="0"/>
                        </a:spcBef>
                        <a:spcAft>
                          <a:spcPts val="0"/>
                        </a:spcAft>
                        <a:buClr>
                          <a:schemeClr val="lt1"/>
                        </a:buClr>
                        <a:buSzPts val="350"/>
                        <a:buFont typeface="Ubuntu"/>
                        <a:buNone/>
                      </a:pPr>
                      <a:r>
                        <a:rPr lang="en-US" sz="1400" u="none" strike="noStrike" cap="none" dirty="0">
                          <a:solidFill>
                            <a:schemeClr val="bg1"/>
                          </a:solidFill>
                          <a:latin typeface="Poppins" panose="020B0604020202020204" charset="0"/>
                          <a:cs typeface="Poppins" panose="020B0604020202020204" charset="0"/>
                          <a:sym typeface="Ubuntu"/>
                        </a:rPr>
                        <a:t>OCR</a:t>
                      </a:r>
                      <a:endParaRPr sz="1400" dirty="0">
                        <a:solidFill>
                          <a:schemeClr val="bg1"/>
                        </a:solidFill>
                        <a:latin typeface="Poppins" panose="020B0604020202020204" charset="0"/>
                        <a:cs typeface="Poppins" panose="020B0604020202020204" charset="0"/>
                      </a:endParaRPr>
                    </a:p>
                  </a:txBody>
                  <a:tcPr marL="91425" marR="91425" marT="91425" marB="91425" anchor="ctr">
                    <a:solidFill>
                      <a:srgbClr val="131D40"/>
                    </a:solidFill>
                  </a:tcPr>
                </a:tc>
                <a:tc>
                  <a:txBody>
                    <a:bodyPr/>
                    <a:lstStyle/>
                    <a:p>
                      <a:pPr marL="0" marR="0" lvl="0" indent="0" algn="ctr" rtl="0">
                        <a:lnSpc>
                          <a:spcPct val="100000"/>
                        </a:lnSpc>
                        <a:spcBef>
                          <a:spcPts val="0"/>
                        </a:spcBef>
                        <a:spcAft>
                          <a:spcPts val="0"/>
                        </a:spcAft>
                        <a:buClr>
                          <a:schemeClr val="dk1"/>
                        </a:buClr>
                        <a:buSzPts val="350"/>
                        <a:buFont typeface="Ubuntu"/>
                        <a:buNone/>
                      </a:pPr>
                      <a:r>
                        <a:rPr lang="en" sz="1400" b="0" i="0" u="none" strike="noStrike" cap="none" dirty="0">
                          <a:solidFill>
                            <a:schemeClr val="dk1"/>
                          </a:solidFill>
                          <a:latin typeface="Poppins" panose="020B0604020202020204" charset="0"/>
                          <a:ea typeface="Ubuntu"/>
                          <a:cs typeface="Poppins" panose="020B0604020202020204" charset="0"/>
                          <a:sym typeface="Ubuntu"/>
                        </a:rPr>
                        <a:t>slow</a:t>
                      </a:r>
                      <a:endParaRPr sz="1400" b="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350"/>
                        <a:buFont typeface="Ubuntu"/>
                        <a:buNone/>
                      </a:pPr>
                      <a:r>
                        <a:rPr lang="en" sz="1400" b="0" i="0" u="none" strike="noStrike" cap="none">
                          <a:solidFill>
                            <a:schemeClr val="dk1"/>
                          </a:solidFill>
                          <a:latin typeface="Poppins" panose="020B0604020202020204" charset="0"/>
                          <a:ea typeface="Ubuntu"/>
                          <a:cs typeface="Poppins" panose="020B0604020202020204" charset="0"/>
                          <a:sym typeface="Ubuntu"/>
                        </a:rPr>
                        <a:t>98%*</a:t>
                      </a:r>
                      <a:endParaRPr sz="1400" b="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Arial"/>
                        <a:buNone/>
                      </a:pPr>
                      <a:endParaRPr sz="1400" b="0" i="0" u="none" strike="noStrike" cap="none">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571500" marR="0" lvl="0" indent="-571500" algn="ctr" rtl="0">
                        <a:lnSpc>
                          <a:spcPct val="100000"/>
                        </a:lnSpc>
                        <a:spcBef>
                          <a:spcPts val="0"/>
                        </a:spcBef>
                        <a:spcAft>
                          <a:spcPts val="0"/>
                        </a:spcAft>
                        <a:buClr>
                          <a:schemeClr val="dk1"/>
                        </a:buClr>
                        <a:buSzPts val="3600"/>
                        <a:buFont typeface="Noto Sans Symbols"/>
                        <a:buChar char="✓"/>
                      </a:pPr>
                      <a:r>
                        <a:rPr lang="en" sz="1400" b="0" i="0" u="none" strike="noStrike" cap="none">
                          <a:solidFill>
                            <a:schemeClr val="dk1"/>
                          </a:solidFill>
                          <a:latin typeface="Poppins" panose="020B0604020202020204" charset="0"/>
                          <a:ea typeface="Ubuntu"/>
                          <a:cs typeface="Poppins" panose="020B0604020202020204" charset="0"/>
                          <a:sym typeface="Ubuntu"/>
                        </a:rPr>
                        <a:t> </a:t>
                      </a:r>
                      <a:endParaRPr sz="1400" b="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900"/>
                        <a:buFont typeface="Arial"/>
                        <a:buNone/>
                      </a:pPr>
                      <a:endParaRPr sz="1400" b="0" i="0" u="none" strike="noStrike" cap="none" dirty="0">
                        <a:solidFill>
                          <a:schemeClr val="dk1"/>
                        </a:solidFill>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285750" marR="0" lvl="0" indent="-285750" algn="ctr" rtl="0">
                        <a:lnSpc>
                          <a:spcPct val="100000"/>
                        </a:lnSpc>
                        <a:spcBef>
                          <a:spcPts val="0"/>
                        </a:spcBef>
                        <a:spcAft>
                          <a:spcPts val="0"/>
                        </a:spcAft>
                        <a:buClr>
                          <a:schemeClr val="dk1"/>
                        </a:buClr>
                        <a:buSzPts val="3600"/>
                        <a:buFont typeface="Noto Sans Symbols"/>
                        <a:buChar char="✓"/>
                      </a:pPr>
                      <a:r>
                        <a:rPr lang="en" sz="1400" b="0" i="0" u="none" strike="noStrike" cap="none" dirty="0">
                          <a:solidFill>
                            <a:schemeClr val="dk1"/>
                          </a:solidFill>
                          <a:latin typeface="Poppins" panose="020B0604020202020204" charset="0"/>
                          <a:ea typeface="Ubuntu"/>
                          <a:cs typeface="Poppins" panose="020B0604020202020204" charset="0"/>
                          <a:sym typeface="Ubuntu"/>
                        </a:rPr>
                        <a:t> </a:t>
                      </a:r>
                      <a:endParaRPr sz="1400" b="0" dirty="0">
                        <a:latin typeface="Poppins" panose="020B0604020202020204" charset="0"/>
                        <a:cs typeface="Poppins" panose="020B0604020202020204" charset="0"/>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p:txBody>
          <a:bodyPr/>
          <a:lstStyle/>
          <a:p>
            <a:pPr lvl="0"/>
            <a:r>
              <a:rPr lang="en-US" dirty="0">
                <a:sym typeface="Ubuntu"/>
              </a:rPr>
              <a:t>DATA SCRAPING</a:t>
            </a:r>
            <a:endParaRPr lang="en-US" dirty="0"/>
          </a:p>
        </p:txBody>
      </p:sp>
      <p:sp>
        <p:nvSpPr>
          <p:cNvPr id="236" name="Google Shape;236;p36"/>
          <p:cNvSpPr txBox="1">
            <a:spLocks noGrp="1"/>
          </p:cNvSpPr>
          <p:nvPr>
            <p:ph type="body" idx="4294967295"/>
          </p:nvPr>
        </p:nvSpPr>
        <p:spPr>
          <a:xfrm>
            <a:off x="6602533" y="754551"/>
            <a:ext cx="2168525" cy="107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0"/>
              <a:buFont typeface="Ubuntu"/>
              <a:buNone/>
            </a:pPr>
            <a:endParaRPr sz="1400" b="0" i="0" u="none" strike="noStrike" cap="none" dirty="0">
              <a:solidFill>
                <a:schemeClr val="dk1"/>
              </a:solidFill>
              <a:latin typeface="Poppins" panose="020B0604020202020204" charset="0"/>
              <a:cs typeface="Poppins" panose="020B0604020202020204" charset="0"/>
              <a:sym typeface="Ubuntu"/>
            </a:endParaRPr>
          </a:p>
          <a:p>
            <a:pPr marL="457200" marR="0" lvl="0" indent="-230188" algn="l" rtl="0">
              <a:lnSpc>
                <a:spcPct val="100000"/>
              </a:lnSpc>
              <a:spcBef>
                <a:spcPts val="0"/>
              </a:spcBef>
              <a:spcAft>
                <a:spcPts val="0"/>
              </a:spcAft>
              <a:buClr>
                <a:schemeClr val="dk1"/>
              </a:buClr>
              <a:buSzPts val="2400"/>
              <a:buFont typeface="Arial" panose="020B0604020202020204" pitchFamily="34" charset="0"/>
              <a:buChar char="•"/>
            </a:pPr>
            <a:r>
              <a:rPr lang="en" sz="1400" b="0" i="0" u="none" strike="noStrike" cap="none" dirty="0">
                <a:solidFill>
                  <a:schemeClr val="dk1"/>
                </a:solidFill>
                <a:latin typeface="Poppins" panose="020B0604020202020204" charset="0"/>
                <a:cs typeface="Poppins" panose="020B0604020202020204" charset="0"/>
                <a:sym typeface="Ubuntu"/>
              </a:rPr>
              <a:t>Lists</a:t>
            </a:r>
            <a:endParaRPr sz="1400" dirty="0">
              <a:latin typeface="Poppins" panose="020B0604020202020204" charset="0"/>
              <a:cs typeface="Poppins" panose="020B0604020202020204" charset="0"/>
            </a:endParaRPr>
          </a:p>
          <a:p>
            <a:pPr marL="457200" marR="0" lvl="0" indent="-230188" algn="l" rtl="0">
              <a:lnSpc>
                <a:spcPct val="100000"/>
              </a:lnSpc>
              <a:spcBef>
                <a:spcPts val="0"/>
              </a:spcBef>
              <a:spcAft>
                <a:spcPts val="0"/>
              </a:spcAft>
              <a:buClr>
                <a:schemeClr val="dk1"/>
              </a:buClr>
              <a:buSzPts val="2400"/>
              <a:buFont typeface="Arial" panose="020B0604020202020204" pitchFamily="34" charset="0"/>
              <a:buChar char="•"/>
            </a:pPr>
            <a:r>
              <a:rPr lang="en" sz="1400" b="0" i="0" u="none" strike="noStrike" cap="none" dirty="0">
                <a:solidFill>
                  <a:schemeClr val="dk1"/>
                </a:solidFill>
                <a:latin typeface="Poppins" panose="020B0604020202020204" charset="0"/>
                <a:cs typeface="Poppins" panose="020B0604020202020204" charset="0"/>
                <a:sym typeface="Ubuntu"/>
              </a:rPr>
              <a:t>Correlated data</a:t>
            </a:r>
            <a:endParaRPr sz="1400" dirty="0">
              <a:latin typeface="Poppins" panose="020B0604020202020204" charset="0"/>
              <a:cs typeface="Poppins" panose="020B0604020202020204" charset="0"/>
            </a:endParaRPr>
          </a:p>
          <a:p>
            <a:pPr marL="457200" marR="0" lvl="0" indent="-230188" algn="l" rtl="0">
              <a:lnSpc>
                <a:spcPct val="100000"/>
              </a:lnSpc>
              <a:spcBef>
                <a:spcPts val="0"/>
              </a:spcBef>
              <a:spcAft>
                <a:spcPts val="0"/>
              </a:spcAft>
              <a:buClr>
                <a:schemeClr val="dk1"/>
              </a:buClr>
              <a:buSzPts val="2400"/>
              <a:buFont typeface="Arial" panose="020B0604020202020204" pitchFamily="34" charset="0"/>
              <a:buChar char="•"/>
            </a:pPr>
            <a:r>
              <a:rPr lang="en" sz="1400" b="0" i="0" u="none" strike="noStrike" cap="none" dirty="0">
                <a:solidFill>
                  <a:schemeClr val="dk1"/>
                </a:solidFill>
                <a:latin typeface="Poppins" panose="020B0604020202020204" charset="0"/>
                <a:cs typeface="Poppins" panose="020B0604020202020204" charset="0"/>
                <a:sym typeface="Ubuntu"/>
              </a:rPr>
              <a:t>Tables</a:t>
            </a:r>
            <a:endParaRPr sz="1400" dirty="0">
              <a:latin typeface="Poppins" panose="020B0604020202020204" charset="0"/>
              <a:cs typeface="Poppins" panose="020B0604020202020204" charset="0"/>
            </a:endParaRPr>
          </a:p>
          <a:p>
            <a:pPr marL="457200" marR="0" lvl="0" indent="-457200" algn="l" rtl="0">
              <a:lnSpc>
                <a:spcPct val="100000"/>
              </a:lnSpc>
              <a:spcBef>
                <a:spcPts val="0"/>
              </a:spcBef>
              <a:spcAft>
                <a:spcPts val="0"/>
              </a:spcAft>
              <a:buClr>
                <a:schemeClr val="dk1"/>
              </a:buClr>
              <a:buSzPts val="2400"/>
              <a:buFont typeface="Arial"/>
              <a:buNone/>
            </a:pPr>
            <a:endParaRPr sz="1400" b="0" i="0" u="none" strike="noStrike" cap="none" dirty="0">
              <a:solidFill>
                <a:schemeClr val="dk1"/>
              </a:solidFill>
              <a:latin typeface="Poppins" panose="020B0604020202020204" charset="0"/>
              <a:cs typeface="Poppins" panose="020B0604020202020204" charset="0"/>
              <a:sym typeface="Ubuntu"/>
            </a:endParaRPr>
          </a:p>
        </p:txBody>
      </p:sp>
      <p:pic>
        <p:nvPicPr>
          <p:cNvPr id="2" name="Picture 1">
            <a:extLst>
              <a:ext uri="{FF2B5EF4-FFF2-40B4-BE49-F238E27FC236}">
                <a16:creationId xmlns:a16="http://schemas.microsoft.com/office/drawing/2014/main" id="{151A7368-BA0C-4F02-A168-58A0B2A0B226}"/>
              </a:ext>
            </a:extLst>
          </p:cNvPr>
          <p:cNvPicPr>
            <a:picLocks noChangeAspect="1"/>
          </p:cNvPicPr>
          <p:nvPr/>
        </p:nvPicPr>
        <p:blipFill>
          <a:blip r:embed="rId3"/>
          <a:stretch>
            <a:fillRect/>
          </a:stretch>
        </p:blipFill>
        <p:spPr>
          <a:xfrm>
            <a:off x="4274238" y="2268511"/>
            <a:ext cx="659983" cy="819015"/>
          </a:xfrm>
          <a:prstGeom prst="rect">
            <a:avLst/>
          </a:prstGeom>
        </p:spPr>
      </p:pic>
      <p:grpSp>
        <p:nvGrpSpPr>
          <p:cNvPr id="19" name="Group 18">
            <a:extLst>
              <a:ext uri="{FF2B5EF4-FFF2-40B4-BE49-F238E27FC236}">
                <a16:creationId xmlns:a16="http://schemas.microsoft.com/office/drawing/2014/main" id="{54430C43-B593-4E17-BFE7-6FF1DED30C1B}"/>
              </a:ext>
            </a:extLst>
          </p:cNvPr>
          <p:cNvGrpSpPr/>
          <p:nvPr/>
        </p:nvGrpSpPr>
        <p:grpSpPr>
          <a:xfrm>
            <a:off x="3267100" y="1257300"/>
            <a:ext cx="2597526" cy="2863144"/>
            <a:chOff x="4364038" y="1717675"/>
            <a:chExt cx="3470275" cy="4003676"/>
          </a:xfrm>
        </p:grpSpPr>
        <p:sp>
          <p:nvSpPr>
            <p:cNvPr id="20" name="Freeform 5">
              <a:extLst>
                <a:ext uri="{FF2B5EF4-FFF2-40B4-BE49-F238E27FC236}">
                  <a16:creationId xmlns:a16="http://schemas.microsoft.com/office/drawing/2014/main" id="{E9946983-2F5C-411B-947B-E2AEAFCDA617}"/>
                </a:ext>
              </a:extLst>
            </p:cNvPr>
            <p:cNvSpPr>
              <a:spLocks/>
            </p:cNvSpPr>
            <p:nvPr/>
          </p:nvSpPr>
          <p:spPr bwMode="auto">
            <a:xfrm>
              <a:off x="7085013" y="2503488"/>
              <a:ext cx="749300" cy="433388"/>
            </a:xfrm>
            <a:custGeom>
              <a:avLst/>
              <a:gdLst>
                <a:gd name="T0" fmla="*/ 236 w 472"/>
                <a:gd name="T1" fmla="*/ 273 h 273"/>
                <a:gd name="T2" fmla="*/ 0 w 472"/>
                <a:gd name="T3" fmla="*/ 134 h 273"/>
                <a:gd name="T4" fmla="*/ 236 w 472"/>
                <a:gd name="T5" fmla="*/ 0 h 273"/>
                <a:gd name="T6" fmla="*/ 472 w 472"/>
                <a:gd name="T7" fmla="*/ 134 h 273"/>
                <a:gd name="T8" fmla="*/ 236 w 472"/>
                <a:gd name="T9" fmla="*/ 273 h 273"/>
              </a:gdLst>
              <a:ahLst/>
              <a:cxnLst>
                <a:cxn ang="0">
                  <a:pos x="T0" y="T1"/>
                </a:cxn>
                <a:cxn ang="0">
                  <a:pos x="T2" y="T3"/>
                </a:cxn>
                <a:cxn ang="0">
                  <a:pos x="T4" y="T5"/>
                </a:cxn>
                <a:cxn ang="0">
                  <a:pos x="T6" y="T7"/>
                </a:cxn>
                <a:cxn ang="0">
                  <a:pos x="T8" y="T9"/>
                </a:cxn>
              </a:cxnLst>
              <a:rect l="0" t="0" r="r" b="b"/>
              <a:pathLst>
                <a:path w="472" h="273">
                  <a:moveTo>
                    <a:pt x="236" y="273"/>
                  </a:moveTo>
                  <a:lnTo>
                    <a:pt x="0" y="134"/>
                  </a:lnTo>
                  <a:lnTo>
                    <a:pt x="236" y="0"/>
                  </a:lnTo>
                  <a:lnTo>
                    <a:pt x="472" y="134"/>
                  </a:lnTo>
                  <a:lnTo>
                    <a:pt x="236" y="273"/>
                  </a:lnTo>
                  <a:close/>
                </a:path>
              </a:pathLst>
            </a:custGeom>
            <a:solidFill>
              <a:srgbClr val="5EC1EA">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1" name="Freeform 6">
              <a:extLst>
                <a:ext uri="{FF2B5EF4-FFF2-40B4-BE49-F238E27FC236}">
                  <a16:creationId xmlns:a16="http://schemas.microsoft.com/office/drawing/2014/main" id="{E5D84743-014D-4AD9-BE7A-CB5908A685E4}"/>
                </a:ext>
              </a:extLst>
            </p:cNvPr>
            <p:cNvSpPr>
              <a:spLocks/>
            </p:cNvSpPr>
            <p:nvPr/>
          </p:nvSpPr>
          <p:spPr bwMode="auto">
            <a:xfrm>
              <a:off x="7085013" y="2716213"/>
              <a:ext cx="382588" cy="1785938"/>
            </a:xfrm>
            <a:custGeom>
              <a:avLst/>
              <a:gdLst>
                <a:gd name="T0" fmla="*/ 236 w 241"/>
                <a:gd name="T1" fmla="*/ 408 h 1125"/>
                <a:gd name="T2" fmla="*/ 236 w 241"/>
                <a:gd name="T3" fmla="*/ 139 h 1125"/>
                <a:gd name="T4" fmla="*/ 0 w 241"/>
                <a:gd name="T5" fmla="*/ 0 h 1125"/>
                <a:gd name="T6" fmla="*/ 5 w 241"/>
                <a:gd name="T7" fmla="*/ 273 h 1125"/>
                <a:gd name="T8" fmla="*/ 5 w 241"/>
                <a:gd name="T9" fmla="*/ 991 h 1125"/>
                <a:gd name="T10" fmla="*/ 241 w 241"/>
                <a:gd name="T11" fmla="*/ 1125 h 1125"/>
                <a:gd name="T12" fmla="*/ 236 w 241"/>
                <a:gd name="T13" fmla="*/ 408 h 1125"/>
              </a:gdLst>
              <a:ahLst/>
              <a:cxnLst>
                <a:cxn ang="0">
                  <a:pos x="T0" y="T1"/>
                </a:cxn>
                <a:cxn ang="0">
                  <a:pos x="T2" y="T3"/>
                </a:cxn>
                <a:cxn ang="0">
                  <a:pos x="T4" y="T5"/>
                </a:cxn>
                <a:cxn ang="0">
                  <a:pos x="T6" y="T7"/>
                </a:cxn>
                <a:cxn ang="0">
                  <a:pos x="T8" y="T9"/>
                </a:cxn>
                <a:cxn ang="0">
                  <a:pos x="T10" y="T11"/>
                </a:cxn>
                <a:cxn ang="0">
                  <a:pos x="T12" y="T13"/>
                </a:cxn>
              </a:cxnLst>
              <a:rect l="0" t="0" r="r" b="b"/>
              <a:pathLst>
                <a:path w="241" h="1125">
                  <a:moveTo>
                    <a:pt x="236" y="408"/>
                  </a:moveTo>
                  <a:lnTo>
                    <a:pt x="236" y="139"/>
                  </a:lnTo>
                  <a:lnTo>
                    <a:pt x="0" y="0"/>
                  </a:lnTo>
                  <a:lnTo>
                    <a:pt x="5" y="273"/>
                  </a:lnTo>
                  <a:lnTo>
                    <a:pt x="5" y="991"/>
                  </a:lnTo>
                  <a:lnTo>
                    <a:pt x="241" y="1125"/>
                  </a:lnTo>
                  <a:lnTo>
                    <a:pt x="236" y="408"/>
                  </a:lnTo>
                  <a:close/>
                </a:path>
              </a:pathLst>
            </a:custGeom>
            <a:solidFill>
              <a:srgbClr val="5EC1EA">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2" name="Freeform 7">
              <a:extLst>
                <a:ext uri="{FF2B5EF4-FFF2-40B4-BE49-F238E27FC236}">
                  <a16:creationId xmlns:a16="http://schemas.microsoft.com/office/drawing/2014/main" id="{4398C982-8DC3-49BC-8523-3A549B7710B4}"/>
                </a:ext>
              </a:extLst>
            </p:cNvPr>
            <p:cNvSpPr>
              <a:spLocks/>
            </p:cNvSpPr>
            <p:nvPr/>
          </p:nvSpPr>
          <p:spPr bwMode="auto">
            <a:xfrm>
              <a:off x="6475413" y="2716213"/>
              <a:ext cx="1358900" cy="2786063"/>
            </a:xfrm>
            <a:custGeom>
              <a:avLst/>
              <a:gdLst>
                <a:gd name="T0" fmla="*/ 856 w 856"/>
                <a:gd name="T1" fmla="*/ 273 h 1755"/>
                <a:gd name="T2" fmla="*/ 856 w 856"/>
                <a:gd name="T3" fmla="*/ 273 h 1755"/>
                <a:gd name="T4" fmla="*/ 856 w 856"/>
                <a:gd name="T5" fmla="*/ 0 h 1755"/>
                <a:gd name="T6" fmla="*/ 856 w 856"/>
                <a:gd name="T7" fmla="*/ 0 h 1755"/>
                <a:gd name="T8" fmla="*/ 856 w 856"/>
                <a:gd name="T9" fmla="*/ 0 h 1755"/>
                <a:gd name="T10" fmla="*/ 620 w 856"/>
                <a:gd name="T11" fmla="*/ 139 h 1755"/>
                <a:gd name="T12" fmla="*/ 625 w 856"/>
                <a:gd name="T13" fmla="*/ 1125 h 1755"/>
                <a:gd name="T14" fmla="*/ 0 w 856"/>
                <a:gd name="T15" fmla="*/ 1486 h 1755"/>
                <a:gd name="T16" fmla="*/ 0 w 856"/>
                <a:gd name="T17" fmla="*/ 1755 h 1755"/>
                <a:gd name="T18" fmla="*/ 856 w 856"/>
                <a:gd name="T19" fmla="*/ 1259 h 1755"/>
                <a:gd name="T20" fmla="*/ 856 w 856"/>
                <a:gd name="T21" fmla="*/ 273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6" h="1755">
                  <a:moveTo>
                    <a:pt x="856" y="273"/>
                  </a:moveTo>
                  <a:lnTo>
                    <a:pt x="856" y="273"/>
                  </a:lnTo>
                  <a:lnTo>
                    <a:pt x="856" y="0"/>
                  </a:lnTo>
                  <a:lnTo>
                    <a:pt x="856" y="0"/>
                  </a:lnTo>
                  <a:lnTo>
                    <a:pt x="856" y="0"/>
                  </a:lnTo>
                  <a:lnTo>
                    <a:pt x="620" y="139"/>
                  </a:lnTo>
                  <a:lnTo>
                    <a:pt x="625" y="1125"/>
                  </a:lnTo>
                  <a:lnTo>
                    <a:pt x="0" y="1486"/>
                  </a:lnTo>
                  <a:lnTo>
                    <a:pt x="0" y="1755"/>
                  </a:lnTo>
                  <a:lnTo>
                    <a:pt x="856" y="1259"/>
                  </a:lnTo>
                  <a:lnTo>
                    <a:pt x="856" y="273"/>
                  </a:lnTo>
                  <a:close/>
                </a:path>
              </a:pathLst>
            </a:custGeom>
            <a:solidFill>
              <a:srgbClr val="5EC1E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3" name="Freeform 8">
              <a:extLst>
                <a:ext uri="{FF2B5EF4-FFF2-40B4-BE49-F238E27FC236}">
                  <a16:creationId xmlns:a16="http://schemas.microsoft.com/office/drawing/2014/main" id="{6EB13BF0-1B7F-47CB-A95E-AF98DB7C23AE}"/>
                </a:ext>
              </a:extLst>
            </p:cNvPr>
            <p:cNvSpPr>
              <a:spLocks/>
            </p:cNvSpPr>
            <p:nvPr/>
          </p:nvSpPr>
          <p:spPr bwMode="auto">
            <a:xfrm>
              <a:off x="6099176" y="4289425"/>
              <a:ext cx="1368425" cy="785813"/>
            </a:xfrm>
            <a:custGeom>
              <a:avLst/>
              <a:gdLst>
                <a:gd name="T0" fmla="*/ 626 w 862"/>
                <a:gd name="T1" fmla="*/ 0 h 495"/>
                <a:gd name="T2" fmla="*/ 0 w 862"/>
                <a:gd name="T3" fmla="*/ 356 h 495"/>
                <a:gd name="T4" fmla="*/ 237 w 862"/>
                <a:gd name="T5" fmla="*/ 495 h 495"/>
                <a:gd name="T6" fmla="*/ 237 w 862"/>
                <a:gd name="T7" fmla="*/ 495 h 495"/>
                <a:gd name="T8" fmla="*/ 84 w 862"/>
                <a:gd name="T9" fmla="*/ 407 h 495"/>
                <a:gd name="T10" fmla="*/ 237 w 862"/>
                <a:gd name="T11" fmla="*/ 495 h 495"/>
                <a:gd name="T12" fmla="*/ 862 w 862"/>
                <a:gd name="T13" fmla="*/ 134 h 495"/>
                <a:gd name="T14" fmla="*/ 626 w 862"/>
                <a:gd name="T15" fmla="*/ 0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2" h="495">
                  <a:moveTo>
                    <a:pt x="626" y="0"/>
                  </a:moveTo>
                  <a:lnTo>
                    <a:pt x="0" y="356"/>
                  </a:lnTo>
                  <a:lnTo>
                    <a:pt x="237" y="495"/>
                  </a:lnTo>
                  <a:lnTo>
                    <a:pt x="237" y="495"/>
                  </a:lnTo>
                  <a:lnTo>
                    <a:pt x="84" y="407"/>
                  </a:lnTo>
                  <a:lnTo>
                    <a:pt x="237" y="495"/>
                  </a:lnTo>
                  <a:lnTo>
                    <a:pt x="862" y="134"/>
                  </a:lnTo>
                  <a:lnTo>
                    <a:pt x="626" y="0"/>
                  </a:lnTo>
                  <a:close/>
                </a:path>
              </a:pathLst>
            </a:custGeom>
            <a:solidFill>
              <a:srgbClr val="5EC1EA">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4" name="Freeform 9">
              <a:extLst>
                <a:ext uri="{FF2B5EF4-FFF2-40B4-BE49-F238E27FC236}">
                  <a16:creationId xmlns:a16="http://schemas.microsoft.com/office/drawing/2014/main" id="{6C81A102-7FFD-4935-ACF4-93514FF56586}"/>
                </a:ext>
              </a:extLst>
            </p:cNvPr>
            <p:cNvSpPr>
              <a:spLocks/>
            </p:cNvSpPr>
            <p:nvPr/>
          </p:nvSpPr>
          <p:spPr bwMode="auto">
            <a:xfrm>
              <a:off x="4364038" y="2716213"/>
              <a:ext cx="374650" cy="647700"/>
            </a:xfrm>
            <a:custGeom>
              <a:avLst/>
              <a:gdLst>
                <a:gd name="T0" fmla="*/ 236 w 236"/>
                <a:gd name="T1" fmla="*/ 139 h 408"/>
                <a:gd name="T2" fmla="*/ 236 w 236"/>
                <a:gd name="T3" fmla="*/ 408 h 408"/>
                <a:gd name="T4" fmla="*/ 0 w 236"/>
                <a:gd name="T5" fmla="*/ 273 h 408"/>
                <a:gd name="T6" fmla="*/ 5 w 236"/>
                <a:gd name="T7" fmla="*/ 0 h 408"/>
                <a:gd name="T8" fmla="*/ 236 w 236"/>
                <a:gd name="T9" fmla="*/ 139 h 408"/>
              </a:gdLst>
              <a:ahLst/>
              <a:cxnLst>
                <a:cxn ang="0">
                  <a:pos x="T0" y="T1"/>
                </a:cxn>
                <a:cxn ang="0">
                  <a:pos x="T2" y="T3"/>
                </a:cxn>
                <a:cxn ang="0">
                  <a:pos x="T4" y="T5"/>
                </a:cxn>
                <a:cxn ang="0">
                  <a:pos x="T6" y="T7"/>
                </a:cxn>
                <a:cxn ang="0">
                  <a:pos x="T8" y="T9"/>
                </a:cxn>
              </a:cxnLst>
              <a:rect l="0" t="0" r="r" b="b"/>
              <a:pathLst>
                <a:path w="236" h="408">
                  <a:moveTo>
                    <a:pt x="236" y="139"/>
                  </a:moveTo>
                  <a:lnTo>
                    <a:pt x="236" y="408"/>
                  </a:lnTo>
                  <a:lnTo>
                    <a:pt x="0" y="273"/>
                  </a:lnTo>
                  <a:lnTo>
                    <a:pt x="5" y="0"/>
                  </a:lnTo>
                  <a:lnTo>
                    <a:pt x="236" y="139"/>
                  </a:lnTo>
                  <a:close/>
                </a:path>
              </a:pathLst>
            </a:custGeom>
            <a:solidFill>
              <a:srgbClr val="2372B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5" name="Freeform 10">
              <a:extLst>
                <a:ext uri="{FF2B5EF4-FFF2-40B4-BE49-F238E27FC236}">
                  <a16:creationId xmlns:a16="http://schemas.microsoft.com/office/drawing/2014/main" id="{138266B1-49D6-4736-B0ED-4E7C25D35B5D}"/>
                </a:ext>
              </a:extLst>
            </p:cNvPr>
            <p:cNvSpPr>
              <a:spLocks/>
            </p:cNvSpPr>
            <p:nvPr/>
          </p:nvSpPr>
          <p:spPr bwMode="auto">
            <a:xfrm>
              <a:off x="4738688" y="2151063"/>
              <a:ext cx="1360488" cy="1212850"/>
            </a:xfrm>
            <a:custGeom>
              <a:avLst/>
              <a:gdLst>
                <a:gd name="T0" fmla="*/ 237 w 857"/>
                <a:gd name="T1" fmla="*/ 356 h 764"/>
                <a:gd name="T2" fmla="*/ 0 w 857"/>
                <a:gd name="T3" fmla="*/ 495 h 764"/>
                <a:gd name="T4" fmla="*/ 0 w 857"/>
                <a:gd name="T5" fmla="*/ 764 h 764"/>
                <a:gd name="T6" fmla="*/ 237 w 857"/>
                <a:gd name="T7" fmla="*/ 629 h 764"/>
                <a:gd name="T8" fmla="*/ 857 w 857"/>
                <a:gd name="T9" fmla="*/ 268 h 764"/>
                <a:gd name="T10" fmla="*/ 857 w 857"/>
                <a:gd name="T11" fmla="*/ 0 h 764"/>
                <a:gd name="T12" fmla="*/ 237 w 857"/>
                <a:gd name="T13" fmla="*/ 356 h 764"/>
              </a:gdLst>
              <a:ahLst/>
              <a:cxnLst>
                <a:cxn ang="0">
                  <a:pos x="T0" y="T1"/>
                </a:cxn>
                <a:cxn ang="0">
                  <a:pos x="T2" y="T3"/>
                </a:cxn>
                <a:cxn ang="0">
                  <a:pos x="T4" y="T5"/>
                </a:cxn>
                <a:cxn ang="0">
                  <a:pos x="T6" y="T7"/>
                </a:cxn>
                <a:cxn ang="0">
                  <a:pos x="T8" y="T9"/>
                </a:cxn>
                <a:cxn ang="0">
                  <a:pos x="T10" y="T11"/>
                </a:cxn>
                <a:cxn ang="0">
                  <a:pos x="T12" y="T13"/>
                </a:cxn>
              </a:cxnLst>
              <a:rect l="0" t="0" r="r" b="b"/>
              <a:pathLst>
                <a:path w="857" h="764">
                  <a:moveTo>
                    <a:pt x="237" y="356"/>
                  </a:moveTo>
                  <a:lnTo>
                    <a:pt x="0" y="495"/>
                  </a:lnTo>
                  <a:lnTo>
                    <a:pt x="0" y="764"/>
                  </a:lnTo>
                  <a:lnTo>
                    <a:pt x="237" y="629"/>
                  </a:lnTo>
                  <a:lnTo>
                    <a:pt x="857" y="268"/>
                  </a:lnTo>
                  <a:lnTo>
                    <a:pt x="857" y="0"/>
                  </a:lnTo>
                  <a:lnTo>
                    <a:pt x="237" y="356"/>
                  </a:lnTo>
                  <a:close/>
                </a:path>
              </a:pathLst>
            </a:custGeom>
            <a:solidFill>
              <a:srgbClr val="2372B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6" name="Freeform 11">
              <a:extLst>
                <a:ext uri="{FF2B5EF4-FFF2-40B4-BE49-F238E27FC236}">
                  <a16:creationId xmlns:a16="http://schemas.microsoft.com/office/drawing/2014/main" id="{28734CE8-D9D2-4139-AEA9-65BDCEDBABD0}"/>
                </a:ext>
              </a:extLst>
            </p:cNvPr>
            <p:cNvSpPr>
              <a:spLocks/>
            </p:cNvSpPr>
            <p:nvPr/>
          </p:nvSpPr>
          <p:spPr bwMode="auto">
            <a:xfrm>
              <a:off x="4371976" y="1717675"/>
              <a:ext cx="3087688" cy="1219200"/>
            </a:xfrm>
            <a:custGeom>
              <a:avLst/>
              <a:gdLst>
                <a:gd name="T0" fmla="*/ 231 w 1945"/>
                <a:gd name="T1" fmla="*/ 495 h 768"/>
                <a:gd name="T2" fmla="*/ 231 w 1945"/>
                <a:gd name="T3" fmla="*/ 495 h 768"/>
                <a:gd name="T4" fmla="*/ 0 w 1945"/>
                <a:gd name="T5" fmla="*/ 629 h 768"/>
                <a:gd name="T6" fmla="*/ 0 w 1945"/>
                <a:gd name="T7" fmla="*/ 629 h 768"/>
                <a:gd name="T8" fmla="*/ 0 w 1945"/>
                <a:gd name="T9" fmla="*/ 629 h 768"/>
                <a:gd name="T10" fmla="*/ 231 w 1945"/>
                <a:gd name="T11" fmla="*/ 768 h 768"/>
                <a:gd name="T12" fmla="*/ 1088 w 1945"/>
                <a:gd name="T13" fmla="*/ 273 h 768"/>
                <a:gd name="T14" fmla="*/ 1709 w 1945"/>
                <a:gd name="T15" fmla="*/ 629 h 768"/>
                <a:gd name="T16" fmla="*/ 1945 w 1945"/>
                <a:gd name="T17" fmla="*/ 495 h 768"/>
                <a:gd name="T18" fmla="*/ 1084 w 1945"/>
                <a:gd name="T19" fmla="*/ 0 h 768"/>
                <a:gd name="T20" fmla="*/ 231 w 1945"/>
                <a:gd name="T21" fmla="*/ 49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5" h="768">
                  <a:moveTo>
                    <a:pt x="231" y="495"/>
                  </a:moveTo>
                  <a:lnTo>
                    <a:pt x="231" y="495"/>
                  </a:lnTo>
                  <a:lnTo>
                    <a:pt x="0" y="629"/>
                  </a:lnTo>
                  <a:lnTo>
                    <a:pt x="0" y="629"/>
                  </a:lnTo>
                  <a:lnTo>
                    <a:pt x="0" y="629"/>
                  </a:lnTo>
                  <a:lnTo>
                    <a:pt x="231" y="768"/>
                  </a:lnTo>
                  <a:lnTo>
                    <a:pt x="1088" y="273"/>
                  </a:lnTo>
                  <a:lnTo>
                    <a:pt x="1709" y="629"/>
                  </a:lnTo>
                  <a:lnTo>
                    <a:pt x="1945" y="495"/>
                  </a:lnTo>
                  <a:lnTo>
                    <a:pt x="1084" y="0"/>
                  </a:lnTo>
                  <a:lnTo>
                    <a:pt x="231" y="495"/>
                  </a:lnTo>
                  <a:close/>
                </a:path>
              </a:pathLst>
            </a:custGeom>
            <a:solidFill>
              <a:srgbClr val="2372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7" name="Freeform 12">
              <a:extLst>
                <a:ext uri="{FF2B5EF4-FFF2-40B4-BE49-F238E27FC236}">
                  <a16:creationId xmlns:a16="http://schemas.microsoft.com/office/drawing/2014/main" id="{C61480E5-182A-4A67-A7D0-FCE147DDE8D8}"/>
                </a:ext>
              </a:extLst>
            </p:cNvPr>
            <p:cNvSpPr>
              <a:spLocks/>
            </p:cNvSpPr>
            <p:nvPr/>
          </p:nvSpPr>
          <p:spPr bwMode="auto">
            <a:xfrm>
              <a:off x="6099176" y="2151063"/>
              <a:ext cx="985838" cy="998538"/>
            </a:xfrm>
            <a:custGeom>
              <a:avLst/>
              <a:gdLst>
                <a:gd name="T0" fmla="*/ 0 w 621"/>
                <a:gd name="T1" fmla="*/ 268 h 629"/>
                <a:gd name="T2" fmla="*/ 621 w 621"/>
                <a:gd name="T3" fmla="*/ 629 h 629"/>
                <a:gd name="T4" fmla="*/ 621 w 621"/>
                <a:gd name="T5" fmla="*/ 356 h 629"/>
                <a:gd name="T6" fmla="*/ 621 w 621"/>
                <a:gd name="T7" fmla="*/ 356 h 629"/>
                <a:gd name="T8" fmla="*/ 621 w 621"/>
                <a:gd name="T9" fmla="*/ 532 h 629"/>
                <a:gd name="T10" fmla="*/ 621 w 621"/>
                <a:gd name="T11" fmla="*/ 356 h 629"/>
                <a:gd name="T12" fmla="*/ 0 w 621"/>
                <a:gd name="T13" fmla="*/ 0 h 629"/>
                <a:gd name="T14" fmla="*/ 0 w 621"/>
                <a:gd name="T15" fmla="*/ 268 h 6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1" h="629">
                  <a:moveTo>
                    <a:pt x="0" y="268"/>
                  </a:moveTo>
                  <a:lnTo>
                    <a:pt x="621" y="629"/>
                  </a:lnTo>
                  <a:lnTo>
                    <a:pt x="621" y="356"/>
                  </a:lnTo>
                  <a:lnTo>
                    <a:pt x="621" y="356"/>
                  </a:lnTo>
                  <a:lnTo>
                    <a:pt x="621" y="532"/>
                  </a:lnTo>
                  <a:lnTo>
                    <a:pt x="621" y="356"/>
                  </a:lnTo>
                  <a:lnTo>
                    <a:pt x="0" y="0"/>
                  </a:lnTo>
                  <a:lnTo>
                    <a:pt x="0" y="268"/>
                  </a:lnTo>
                  <a:close/>
                </a:path>
              </a:pathLst>
            </a:custGeom>
            <a:solidFill>
              <a:srgbClr val="2372B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8" name="Freeform 13">
              <a:extLst>
                <a:ext uri="{FF2B5EF4-FFF2-40B4-BE49-F238E27FC236}">
                  <a16:creationId xmlns:a16="http://schemas.microsoft.com/office/drawing/2014/main" id="{86286EF8-13E9-4EA0-B505-A5B7EF870815}"/>
                </a:ext>
              </a:extLst>
            </p:cNvPr>
            <p:cNvSpPr>
              <a:spLocks/>
            </p:cNvSpPr>
            <p:nvPr/>
          </p:nvSpPr>
          <p:spPr bwMode="auto">
            <a:xfrm>
              <a:off x="6099176" y="5075238"/>
              <a:ext cx="376238" cy="646113"/>
            </a:xfrm>
            <a:custGeom>
              <a:avLst/>
              <a:gdLst>
                <a:gd name="T0" fmla="*/ 0 w 237"/>
                <a:gd name="T1" fmla="*/ 134 h 407"/>
                <a:gd name="T2" fmla="*/ 237 w 237"/>
                <a:gd name="T3" fmla="*/ 0 h 407"/>
                <a:gd name="T4" fmla="*/ 237 w 237"/>
                <a:gd name="T5" fmla="*/ 269 h 407"/>
                <a:gd name="T6" fmla="*/ 0 w 237"/>
                <a:gd name="T7" fmla="*/ 407 h 407"/>
                <a:gd name="T8" fmla="*/ 0 w 237"/>
                <a:gd name="T9" fmla="*/ 134 h 407"/>
              </a:gdLst>
              <a:ahLst/>
              <a:cxnLst>
                <a:cxn ang="0">
                  <a:pos x="T0" y="T1"/>
                </a:cxn>
                <a:cxn ang="0">
                  <a:pos x="T2" y="T3"/>
                </a:cxn>
                <a:cxn ang="0">
                  <a:pos x="T4" y="T5"/>
                </a:cxn>
                <a:cxn ang="0">
                  <a:pos x="T6" y="T7"/>
                </a:cxn>
                <a:cxn ang="0">
                  <a:pos x="T8" y="T9"/>
                </a:cxn>
              </a:cxnLst>
              <a:rect l="0" t="0" r="r" b="b"/>
              <a:pathLst>
                <a:path w="237" h="407">
                  <a:moveTo>
                    <a:pt x="0" y="134"/>
                  </a:moveTo>
                  <a:lnTo>
                    <a:pt x="237" y="0"/>
                  </a:lnTo>
                  <a:lnTo>
                    <a:pt x="237" y="269"/>
                  </a:lnTo>
                  <a:lnTo>
                    <a:pt x="0" y="407"/>
                  </a:lnTo>
                  <a:lnTo>
                    <a:pt x="0" y="134"/>
                  </a:lnTo>
                  <a:close/>
                </a:path>
              </a:pathLst>
            </a:custGeom>
            <a:solidFill>
              <a:srgbClr val="131D4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9" name="Freeform 14">
              <a:extLst>
                <a:ext uri="{FF2B5EF4-FFF2-40B4-BE49-F238E27FC236}">
                  <a16:creationId xmlns:a16="http://schemas.microsoft.com/office/drawing/2014/main" id="{18C4AACC-7028-4131-B852-A646F38E1DE5}"/>
                </a:ext>
              </a:extLst>
            </p:cNvPr>
            <p:cNvSpPr>
              <a:spLocks/>
            </p:cNvSpPr>
            <p:nvPr/>
          </p:nvSpPr>
          <p:spPr bwMode="auto">
            <a:xfrm>
              <a:off x="4738688" y="4295775"/>
              <a:ext cx="1736725" cy="992188"/>
            </a:xfrm>
            <a:custGeom>
              <a:avLst/>
              <a:gdLst>
                <a:gd name="T0" fmla="*/ 626 w 1094"/>
                <a:gd name="T1" fmla="*/ 491 h 625"/>
                <a:gd name="T2" fmla="*/ 857 w 1094"/>
                <a:gd name="T3" fmla="*/ 625 h 625"/>
                <a:gd name="T4" fmla="*/ 1094 w 1094"/>
                <a:gd name="T5" fmla="*/ 491 h 625"/>
                <a:gd name="T6" fmla="*/ 857 w 1094"/>
                <a:gd name="T7" fmla="*/ 357 h 625"/>
                <a:gd name="T8" fmla="*/ 237 w 1094"/>
                <a:gd name="T9" fmla="*/ 0 h 625"/>
                <a:gd name="T10" fmla="*/ 0 w 1094"/>
                <a:gd name="T11" fmla="*/ 135 h 625"/>
                <a:gd name="T12" fmla="*/ 626 w 1094"/>
                <a:gd name="T13" fmla="*/ 491 h 625"/>
              </a:gdLst>
              <a:ahLst/>
              <a:cxnLst>
                <a:cxn ang="0">
                  <a:pos x="T0" y="T1"/>
                </a:cxn>
                <a:cxn ang="0">
                  <a:pos x="T2" y="T3"/>
                </a:cxn>
                <a:cxn ang="0">
                  <a:pos x="T4" y="T5"/>
                </a:cxn>
                <a:cxn ang="0">
                  <a:pos x="T6" y="T7"/>
                </a:cxn>
                <a:cxn ang="0">
                  <a:pos x="T8" y="T9"/>
                </a:cxn>
                <a:cxn ang="0">
                  <a:pos x="T10" y="T11"/>
                </a:cxn>
                <a:cxn ang="0">
                  <a:pos x="T12" y="T13"/>
                </a:cxn>
              </a:cxnLst>
              <a:rect l="0" t="0" r="r" b="b"/>
              <a:pathLst>
                <a:path w="1094" h="625">
                  <a:moveTo>
                    <a:pt x="626" y="491"/>
                  </a:moveTo>
                  <a:lnTo>
                    <a:pt x="857" y="625"/>
                  </a:lnTo>
                  <a:lnTo>
                    <a:pt x="1094" y="491"/>
                  </a:lnTo>
                  <a:lnTo>
                    <a:pt x="857" y="357"/>
                  </a:lnTo>
                  <a:lnTo>
                    <a:pt x="237" y="0"/>
                  </a:lnTo>
                  <a:lnTo>
                    <a:pt x="0" y="135"/>
                  </a:lnTo>
                  <a:lnTo>
                    <a:pt x="626" y="491"/>
                  </a:lnTo>
                  <a:close/>
                </a:path>
              </a:pathLst>
            </a:custGeom>
            <a:solidFill>
              <a:srgbClr val="131D40">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30" name="Freeform 15">
              <a:extLst>
                <a:ext uri="{FF2B5EF4-FFF2-40B4-BE49-F238E27FC236}">
                  <a16:creationId xmlns:a16="http://schemas.microsoft.com/office/drawing/2014/main" id="{B9152CEE-227D-490C-98EF-58EE777A98CD}"/>
                </a:ext>
              </a:extLst>
            </p:cNvPr>
            <p:cNvSpPr>
              <a:spLocks/>
            </p:cNvSpPr>
            <p:nvPr/>
          </p:nvSpPr>
          <p:spPr bwMode="auto">
            <a:xfrm>
              <a:off x="4371976" y="3149600"/>
              <a:ext cx="1727200" cy="2571750"/>
            </a:xfrm>
            <a:custGeom>
              <a:avLst/>
              <a:gdLst>
                <a:gd name="T0" fmla="*/ 852 w 1088"/>
                <a:gd name="T1" fmla="*/ 1482 h 1620"/>
                <a:gd name="T2" fmla="*/ 852 w 1088"/>
                <a:gd name="T3" fmla="*/ 1482 h 1620"/>
                <a:gd name="T4" fmla="*/ 1088 w 1088"/>
                <a:gd name="T5" fmla="*/ 1620 h 1620"/>
                <a:gd name="T6" fmla="*/ 1088 w 1088"/>
                <a:gd name="T7" fmla="*/ 1620 h 1620"/>
                <a:gd name="T8" fmla="*/ 1088 w 1088"/>
                <a:gd name="T9" fmla="*/ 1620 h 1620"/>
                <a:gd name="T10" fmla="*/ 1088 w 1088"/>
                <a:gd name="T11" fmla="*/ 1347 h 1620"/>
                <a:gd name="T12" fmla="*/ 231 w 1088"/>
                <a:gd name="T13" fmla="*/ 857 h 1620"/>
                <a:gd name="T14" fmla="*/ 231 w 1088"/>
                <a:gd name="T15" fmla="*/ 135 h 1620"/>
                <a:gd name="T16" fmla="*/ 0 w 1088"/>
                <a:gd name="T17" fmla="*/ 0 h 1620"/>
                <a:gd name="T18" fmla="*/ 0 w 1088"/>
                <a:gd name="T19" fmla="*/ 991 h 1620"/>
                <a:gd name="T20" fmla="*/ 852 w 1088"/>
                <a:gd name="T21" fmla="*/ 1482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8" h="1620">
                  <a:moveTo>
                    <a:pt x="852" y="1482"/>
                  </a:moveTo>
                  <a:lnTo>
                    <a:pt x="852" y="1482"/>
                  </a:lnTo>
                  <a:lnTo>
                    <a:pt x="1088" y="1620"/>
                  </a:lnTo>
                  <a:lnTo>
                    <a:pt x="1088" y="1620"/>
                  </a:lnTo>
                  <a:lnTo>
                    <a:pt x="1088" y="1620"/>
                  </a:lnTo>
                  <a:lnTo>
                    <a:pt x="1088" y="1347"/>
                  </a:lnTo>
                  <a:lnTo>
                    <a:pt x="231" y="857"/>
                  </a:lnTo>
                  <a:lnTo>
                    <a:pt x="231" y="135"/>
                  </a:lnTo>
                  <a:lnTo>
                    <a:pt x="0" y="0"/>
                  </a:lnTo>
                  <a:lnTo>
                    <a:pt x="0" y="991"/>
                  </a:lnTo>
                  <a:lnTo>
                    <a:pt x="852" y="1482"/>
                  </a:lnTo>
                  <a:close/>
                </a:path>
              </a:pathLst>
            </a:custGeom>
            <a:solidFill>
              <a:srgbClr val="131D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31" name="Freeform 16">
              <a:extLst>
                <a:ext uri="{FF2B5EF4-FFF2-40B4-BE49-F238E27FC236}">
                  <a16:creationId xmlns:a16="http://schemas.microsoft.com/office/drawing/2014/main" id="{EE85CB07-073B-4939-A81B-0E9B4B69BA1D}"/>
                </a:ext>
              </a:extLst>
            </p:cNvPr>
            <p:cNvSpPr>
              <a:spLocks/>
            </p:cNvSpPr>
            <p:nvPr/>
          </p:nvSpPr>
          <p:spPr bwMode="auto">
            <a:xfrm>
              <a:off x="4738688" y="3149600"/>
              <a:ext cx="376238" cy="1360488"/>
            </a:xfrm>
            <a:custGeom>
              <a:avLst/>
              <a:gdLst>
                <a:gd name="T0" fmla="*/ 237 w 237"/>
                <a:gd name="T1" fmla="*/ 722 h 857"/>
                <a:gd name="T2" fmla="*/ 237 w 237"/>
                <a:gd name="T3" fmla="*/ 0 h 857"/>
                <a:gd name="T4" fmla="*/ 0 w 237"/>
                <a:gd name="T5" fmla="*/ 135 h 857"/>
                <a:gd name="T6" fmla="*/ 0 w 237"/>
                <a:gd name="T7" fmla="*/ 135 h 857"/>
                <a:gd name="T8" fmla="*/ 153 w 237"/>
                <a:gd name="T9" fmla="*/ 47 h 857"/>
                <a:gd name="T10" fmla="*/ 0 w 237"/>
                <a:gd name="T11" fmla="*/ 135 h 857"/>
                <a:gd name="T12" fmla="*/ 0 w 237"/>
                <a:gd name="T13" fmla="*/ 857 h 857"/>
                <a:gd name="T14" fmla="*/ 237 w 237"/>
                <a:gd name="T15" fmla="*/ 722 h 8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857">
                  <a:moveTo>
                    <a:pt x="237" y="722"/>
                  </a:moveTo>
                  <a:lnTo>
                    <a:pt x="237" y="0"/>
                  </a:lnTo>
                  <a:lnTo>
                    <a:pt x="0" y="135"/>
                  </a:lnTo>
                  <a:lnTo>
                    <a:pt x="0" y="135"/>
                  </a:lnTo>
                  <a:lnTo>
                    <a:pt x="153" y="47"/>
                  </a:lnTo>
                  <a:lnTo>
                    <a:pt x="0" y="135"/>
                  </a:lnTo>
                  <a:lnTo>
                    <a:pt x="0" y="857"/>
                  </a:lnTo>
                  <a:lnTo>
                    <a:pt x="237" y="722"/>
                  </a:lnTo>
                  <a:close/>
                </a:path>
              </a:pathLst>
            </a:custGeom>
            <a:solidFill>
              <a:srgbClr val="131D4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
        <p:nvSpPr>
          <p:cNvPr id="33" name="Freeform 20">
            <a:extLst>
              <a:ext uri="{FF2B5EF4-FFF2-40B4-BE49-F238E27FC236}">
                <a16:creationId xmlns:a16="http://schemas.microsoft.com/office/drawing/2014/main" id="{5376E347-9642-4D20-9DE2-B272B35B7AF7}"/>
              </a:ext>
            </a:extLst>
          </p:cNvPr>
          <p:cNvSpPr/>
          <p:nvPr/>
        </p:nvSpPr>
        <p:spPr>
          <a:xfrm>
            <a:off x="5240912" y="975217"/>
            <a:ext cx="2621604" cy="687374"/>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25400" cap="flat" cmpd="sng" algn="ctr">
            <a:solidFill>
              <a:srgbClr val="2372B2">
                <a:lumMod val="75000"/>
                <a:alpha val="50000"/>
              </a:srgbClr>
            </a:solidFill>
            <a:prstDash val="solid"/>
            <a:miter lim="800000"/>
            <a:headEnd type="none"/>
            <a:tailEnd type="oval" w="lg" len="lg"/>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35" name="Freeform 22">
            <a:extLst>
              <a:ext uri="{FF2B5EF4-FFF2-40B4-BE49-F238E27FC236}">
                <a16:creationId xmlns:a16="http://schemas.microsoft.com/office/drawing/2014/main" id="{73984653-8BAD-426E-AF3A-80DE07CB8FCE}"/>
              </a:ext>
            </a:extLst>
          </p:cNvPr>
          <p:cNvSpPr/>
          <p:nvPr/>
        </p:nvSpPr>
        <p:spPr>
          <a:xfrm>
            <a:off x="5864626" y="3014315"/>
            <a:ext cx="2340789" cy="37859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25400" cap="flat" cmpd="sng" algn="ctr">
            <a:solidFill>
              <a:srgbClr val="5EC1EA">
                <a:lumMod val="75000"/>
                <a:alpha val="50000"/>
              </a:srgbClr>
            </a:solidFill>
            <a:prstDash val="solid"/>
            <a:miter lim="800000"/>
            <a:headEnd type="none"/>
            <a:tailEnd type="oval" w="lg" len="lg"/>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37" name="Freeform 25">
            <a:extLst>
              <a:ext uri="{FF2B5EF4-FFF2-40B4-BE49-F238E27FC236}">
                <a16:creationId xmlns:a16="http://schemas.microsoft.com/office/drawing/2014/main" id="{F7C4E8FF-22ED-4364-8187-2F9549B3372F}"/>
              </a:ext>
            </a:extLst>
          </p:cNvPr>
          <p:cNvSpPr/>
          <p:nvPr/>
        </p:nvSpPr>
        <p:spPr>
          <a:xfrm flipH="1">
            <a:off x="547315" y="2341724"/>
            <a:ext cx="2791067" cy="672591"/>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25400" cap="flat" cmpd="sng" algn="ctr">
            <a:solidFill>
              <a:srgbClr val="131D40">
                <a:lumMod val="75000"/>
                <a:alpha val="50000"/>
              </a:srgbClr>
            </a:solidFill>
            <a:prstDash val="solid"/>
            <a:miter lim="800000"/>
            <a:headEnd type="none"/>
            <a:tailEnd type="oval" w="lg" len="lg"/>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3" name="Rectangle 2">
            <a:extLst>
              <a:ext uri="{FF2B5EF4-FFF2-40B4-BE49-F238E27FC236}">
                <a16:creationId xmlns:a16="http://schemas.microsoft.com/office/drawing/2014/main" id="{00DAAF1F-0960-4FF4-84BB-77E7B58FCA7B}"/>
              </a:ext>
            </a:extLst>
          </p:cNvPr>
          <p:cNvSpPr/>
          <p:nvPr/>
        </p:nvSpPr>
        <p:spPr>
          <a:xfrm>
            <a:off x="6290048" y="3079811"/>
            <a:ext cx="2189853" cy="954107"/>
          </a:xfrm>
          <a:prstGeom prst="rect">
            <a:avLst/>
          </a:prstGeom>
        </p:spPr>
        <p:txBody>
          <a:bodyPr wrap="square">
            <a:spAutoFit/>
          </a:bodyPr>
          <a:lstStyle/>
          <a:p>
            <a:pPr lvl="0">
              <a:buClr>
                <a:schemeClr val="dk1"/>
              </a:buClr>
              <a:buSzPts val="600"/>
            </a:pPr>
            <a:r>
              <a:rPr lang="en-US" dirty="0">
                <a:solidFill>
                  <a:schemeClr val="dk1"/>
                </a:solidFill>
                <a:latin typeface="Poppins" panose="020B0604020202020204" charset="0"/>
                <a:cs typeface="Poppins" panose="020B0604020202020204" charset="0"/>
                <a:sym typeface="Ubuntu"/>
              </a:rPr>
              <a:t>You can use the Data Scraping wizard          </a:t>
            </a:r>
            <a:endParaRPr lang="en-US" dirty="0">
              <a:latin typeface="Poppins" panose="020B0604020202020204" charset="0"/>
              <a:cs typeface="Poppins" panose="020B0604020202020204" charset="0"/>
            </a:endParaRPr>
          </a:p>
          <a:p>
            <a:pPr lvl="0">
              <a:buClr>
                <a:schemeClr val="dk1"/>
              </a:buClr>
              <a:buSzPts val="600"/>
            </a:pPr>
            <a:r>
              <a:rPr lang="en-US" dirty="0">
                <a:solidFill>
                  <a:schemeClr val="dk1"/>
                </a:solidFill>
                <a:latin typeface="Poppins" panose="020B0604020202020204" charset="0"/>
                <a:cs typeface="Poppins" panose="020B0604020202020204" charset="0"/>
                <a:sym typeface="Ubuntu"/>
              </a:rPr>
              <a:t>or Extract Structured Data activity (for experts)</a:t>
            </a:r>
            <a:endParaRPr lang="en-US" dirty="0">
              <a:latin typeface="Poppins" panose="020B0604020202020204" charset="0"/>
              <a:cs typeface="Poppins" panose="020B0604020202020204" charset="0"/>
            </a:endParaRPr>
          </a:p>
        </p:txBody>
      </p:sp>
      <p:sp>
        <p:nvSpPr>
          <p:cNvPr id="4" name="Rectangle 3">
            <a:extLst>
              <a:ext uri="{FF2B5EF4-FFF2-40B4-BE49-F238E27FC236}">
                <a16:creationId xmlns:a16="http://schemas.microsoft.com/office/drawing/2014/main" id="{09636154-F1FB-4B0A-A94A-A62C1C26F295}"/>
              </a:ext>
            </a:extLst>
          </p:cNvPr>
          <p:cNvSpPr/>
          <p:nvPr/>
        </p:nvSpPr>
        <p:spPr>
          <a:xfrm>
            <a:off x="558900" y="2341724"/>
            <a:ext cx="2313579" cy="1169551"/>
          </a:xfrm>
          <a:prstGeom prst="rect">
            <a:avLst/>
          </a:prstGeom>
        </p:spPr>
        <p:txBody>
          <a:bodyPr wrap="square">
            <a:spAutoFit/>
          </a:bodyPr>
          <a:lstStyle/>
          <a:p>
            <a:pPr lvl="0">
              <a:buClr>
                <a:schemeClr val="dk1"/>
              </a:buClr>
              <a:buSzPts val="600"/>
            </a:pPr>
            <a:r>
              <a:rPr lang="en-US" dirty="0">
                <a:solidFill>
                  <a:schemeClr val="dk1"/>
                </a:solidFill>
                <a:latin typeface="Poppins" panose="020B0604020202020204" charset="0"/>
                <a:cs typeface="Poppins" panose="020B0604020202020204" charset="0"/>
                <a:sym typeface="Ubuntu"/>
              </a:rPr>
              <a:t>Is a fast atomic way of extracting structured data from the </a:t>
            </a:r>
            <a:r>
              <a:rPr lang="en-US" b="1" dirty="0">
                <a:solidFill>
                  <a:schemeClr val="dk1"/>
                </a:solidFill>
                <a:latin typeface="Poppins" panose="020B0604020202020204" charset="0"/>
                <a:cs typeface="Poppins" panose="020B0604020202020204" charset="0"/>
                <a:sym typeface="Ubuntu"/>
              </a:rPr>
              <a:t>web, PDF, java apps, SAP</a:t>
            </a:r>
            <a:r>
              <a:rPr lang="en-US" dirty="0">
                <a:solidFill>
                  <a:schemeClr val="dk1"/>
                </a:solidFill>
                <a:latin typeface="Poppins" panose="020B0604020202020204" charset="0"/>
                <a:cs typeface="Poppins" panose="020B0604020202020204" charset="0"/>
                <a:sym typeface="Ubuntu"/>
              </a:rPr>
              <a:t>, even paginated data</a:t>
            </a:r>
            <a:endParaRPr lang="en-US" dirty="0">
              <a:latin typeface="Poppins" panose="020B0604020202020204" charset="0"/>
              <a:cs typeface="Poppins" panose="020B0604020202020204" charset="0"/>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plus(out)">
                                      <p:cBhvr>
                                        <p:cTn id="7" dur="1250"/>
                                        <p:tgtEl>
                                          <p:spTgt spid="19"/>
                                        </p:tgtEl>
                                      </p:cBhvr>
                                    </p:animEffect>
                                  </p:childTnLst>
                                </p:cTn>
                              </p:par>
                              <p:par>
                                <p:cTn id="8" presetID="22" presetClass="entr" presetSubtype="2" fill="hold" grpId="0" nodeType="withEffect">
                                  <p:stCondLst>
                                    <p:cond delay="2250"/>
                                  </p:stCondLst>
                                  <p:childTnLst>
                                    <p:set>
                                      <p:cBhvr>
                                        <p:cTn id="9" dur="1" fill="hold">
                                          <p:stCondLst>
                                            <p:cond delay="0"/>
                                          </p:stCondLst>
                                        </p:cTn>
                                        <p:tgtEl>
                                          <p:spTgt spid="33"/>
                                        </p:tgtEl>
                                        <p:attrNameLst>
                                          <p:attrName>style.visibility</p:attrName>
                                        </p:attrNameLst>
                                      </p:cBhvr>
                                      <p:to>
                                        <p:strVal val="visible"/>
                                      </p:to>
                                    </p:set>
                                    <p:animEffect transition="in" filter="wipe(right)">
                                      <p:cBhvr>
                                        <p:cTn id="10" dur="250"/>
                                        <p:tgtEl>
                                          <p:spTgt spid="33"/>
                                        </p:tgtEl>
                                      </p:cBhvr>
                                    </p:animEffect>
                                  </p:childTnLst>
                                </p:cTn>
                              </p:par>
                              <p:par>
                                <p:cTn id="11" presetID="22" presetClass="entr" presetSubtype="2" fill="hold" grpId="0" nodeType="withEffect">
                                  <p:stCondLst>
                                    <p:cond delay="2250"/>
                                  </p:stCondLst>
                                  <p:childTnLst>
                                    <p:set>
                                      <p:cBhvr>
                                        <p:cTn id="12" dur="1" fill="hold">
                                          <p:stCondLst>
                                            <p:cond delay="0"/>
                                          </p:stCondLst>
                                        </p:cTn>
                                        <p:tgtEl>
                                          <p:spTgt spid="35"/>
                                        </p:tgtEl>
                                        <p:attrNameLst>
                                          <p:attrName>style.visibility</p:attrName>
                                        </p:attrNameLst>
                                      </p:cBhvr>
                                      <p:to>
                                        <p:strVal val="visible"/>
                                      </p:to>
                                    </p:set>
                                    <p:animEffect transition="in" filter="wipe(right)">
                                      <p:cBhvr>
                                        <p:cTn id="13" dur="250"/>
                                        <p:tgtEl>
                                          <p:spTgt spid="35"/>
                                        </p:tgtEl>
                                      </p:cBhvr>
                                    </p:animEffect>
                                  </p:childTnLst>
                                </p:cTn>
                              </p:par>
                              <p:par>
                                <p:cTn id="14" presetID="22" presetClass="entr" presetSubtype="8" fill="hold" grpId="0" nodeType="withEffect">
                                  <p:stCondLst>
                                    <p:cond delay="225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p:txBody>
          <a:bodyPr/>
          <a:lstStyle/>
          <a:p>
            <a:pPr lvl="0"/>
            <a:r>
              <a:rPr lang="en-US" dirty="0">
                <a:sym typeface="Ubuntu"/>
              </a:rPr>
              <a:t>BACKGROUND AUTOMATION OVERVIEW</a:t>
            </a:r>
            <a:endParaRPr lang="en-US" dirty="0"/>
          </a:p>
        </p:txBody>
      </p:sp>
      <p:sp>
        <p:nvSpPr>
          <p:cNvPr id="243" name="Google Shape;243;p37"/>
          <p:cNvSpPr txBox="1">
            <a:spLocks noGrp="1"/>
          </p:cNvSpPr>
          <p:nvPr>
            <p:ph type="body" idx="4294967295"/>
          </p:nvPr>
        </p:nvSpPr>
        <p:spPr>
          <a:xfrm>
            <a:off x="1028700" y="1323975"/>
            <a:ext cx="8115300" cy="360203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50"/>
              <a:buFont typeface="Ubuntu"/>
              <a:buNone/>
            </a:pPr>
            <a:endParaRPr sz="1800" b="0" i="0" u="none" strike="noStrike" cap="none">
              <a:solidFill>
                <a:schemeClr val="dk1"/>
              </a:solidFill>
              <a:latin typeface="Ubuntu"/>
              <a:ea typeface="Ubuntu"/>
              <a:cs typeface="Ubuntu"/>
              <a:sym typeface="Ubuntu"/>
            </a:endParaRPr>
          </a:p>
          <a:p>
            <a:pPr marL="0" marR="0" lvl="0" indent="0" algn="l" rtl="0">
              <a:lnSpc>
                <a:spcPct val="100000"/>
              </a:lnSpc>
              <a:spcBef>
                <a:spcPts val="0"/>
              </a:spcBef>
              <a:spcAft>
                <a:spcPts val="0"/>
              </a:spcAft>
              <a:buClr>
                <a:schemeClr val="dk1"/>
              </a:buClr>
              <a:buSzPts val="450"/>
              <a:buFont typeface="Ubuntu"/>
              <a:buNone/>
            </a:pPr>
            <a:endParaRPr sz="1800" b="0" i="0" u="none" strike="noStrike" cap="none">
              <a:solidFill>
                <a:schemeClr val="dk1"/>
              </a:solidFill>
              <a:latin typeface="Ubuntu"/>
              <a:ea typeface="Ubuntu"/>
              <a:cs typeface="Ubuntu"/>
              <a:sym typeface="Ubuntu"/>
            </a:endParaRPr>
          </a:p>
        </p:txBody>
      </p:sp>
      <p:graphicFrame>
        <p:nvGraphicFramePr>
          <p:cNvPr id="244" name="Google Shape;244;p37"/>
          <p:cNvGraphicFramePr/>
          <p:nvPr>
            <p:extLst>
              <p:ext uri="{D42A27DB-BD31-4B8C-83A1-F6EECF244321}">
                <p14:modId xmlns:p14="http://schemas.microsoft.com/office/powerpoint/2010/main" val="1177135879"/>
              </p:ext>
            </p:extLst>
          </p:nvPr>
        </p:nvGraphicFramePr>
        <p:xfrm>
          <a:off x="304800" y="895351"/>
          <a:ext cx="8267700" cy="3657601"/>
        </p:xfrm>
        <a:graphic>
          <a:graphicData uri="http://schemas.openxmlformats.org/drawingml/2006/table">
            <a:tbl>
              <a:tblPr>
                <a:tableStyleId>{F5AB1C69-6EDB-4FF4-983F-18BD219EF322}</a:tableStyleId>
              </a:tblPr>
              <a:tblGrid>
                <a:gridCol w="1087859">
                  <a:extLst>
                    <a:ext uri="{9D8B030D-6E8A-4147-A177-3AD203B41FA5}">
                      <a16:colId xmlns:a16="http://schemas.microsoft.com/office/drawing/2014/main" val="20000"/>
                    </a:ext>
                  </a:extLst>
                </a:gridCol>
                <a:gridCol w="3444885">
                  <a:extLst>
                    <a:ext uri="{9D8B030D-6E8A-4147-A177-3AD203B41FA5}">
                      <a16:colId xmlns:a16="http://schemas.microsoft.com/office/drawing/2014/main" val="20001"/>
                    </a:ext>
                  </a:extLst>
                </a:gridCol>
                <a:gridCol w="3734956">
                  <a:extLst>
                    <a:ext uri="{9D8B030D-6E8A-4147-A177-3AD203B41FA5}">
                      <a16:colId xmlns:a16="http://schemas.microsoft.com/office/drawing/2014/main" val="20002"/>
                    </a:ext>
                  </a:extLst>
                </a:gridCol>
              </a:tblGrid>
              <a:tr h="810461">
                <a:tc>
                  <a:txBody>
                    <a:bodyPr/>
                    <a:lstStyle/>
                    <a:p>
                      <a:pPr marL="0" marR="0" lvl="0" indent="0" algn="ctr" rtl="0">
                        <a:lnSpc>
                          <a:spcPct val="100000"/>
                        </a:lnSpc>
                        <a:spcBef>
                          <a:spcPts val="0"/>
                        </a:spcBef>
                        <a:spcAft>
                          <a:spcPts val="0"/>
                        </a:spcAft>
                        <a:buClr>
                          <a:srgbClr val="000000"/>
                        </a:buClr>
                        <a:buSzPts val="700"/>
                        <a:buFont typeface="Arial"/>
                        <a:buNone/>
                      </a:pPr>
                      <a:endParaRPr sz="1600" b="1" i="1" u="none" strike="noStrike" cap="none" dirty="0">
                        <a:latin typeface="Poppins" panose="020B0604020202020204" charset="0"/>
                        <a:ea typeface="Ubuntu"/>
                        <a:cs typeface="Poppins" panose="020B0604020202020204" charset="0"/>
                        <a:sym typeface="Ubuntu"/>
                      </a:endParaRPr>
                    </a:p>
                  </a:txBody>
                  <a:tcPr marL="91425" marR="91425" marT="91425" marB="91425" anchor="ctr">
                    <a:solidFill>
                      <a:schemeClr val="bg1"/>
                    </a:solidFill>
                  </a:tcPr>
                </a:tc>
                <a:tc>
                  <a:txBody>
                    <a:bodyPr/>
                    <a:lstStyle/>
                    <a:p>
                      <a:pPr marL="0" marR="0" lvl="0" indent="0" algn="ctr" rtl="0">
                        <a:lnSpc>
                          <a:spcPct val="100000"/>
                        </a:lnSpc>
                        <a:spcBef>
                          <a:spcPts val="0"/>
                        </a:spcBef>
                        <a:spcAft>
                          <a:spcPts val="0"/>
                        </a:spcAft>
                        <a:buClr>
                          <a:srgbClr val="000000"/>
                        </a:buClr>
                        <a:buSzPts val="700"/>
                        <a:buFont typeface="Ubuntu"/>
                        <a:buNone/>
                      </a:pPr>
                      <a:r>
                        <a:rPr lang="en" sz="1600" u="none" strike="noStrike" cap="none" dirty="0">
                          <a:solidFill>
                            <a:schemeClr val="bg1"/>
                          </a:solidFill>
                          <a:latin typeface="Poppins" panose="020B0604020202020204" charset="0"/>
                          <a:cs typeface="Poppins" panose="020B0604020202020204" charset="0"/>
                          <a:sym typeface="Ubuntu"/>
                        </a:rPr>
                        <a:t>Background</a:t>
                      </a:r>
                      <a:endParaRPr sz="1600" dirty="0">
                        <a:solidFill>
                          <a:schemeClr val="bg1"/>
                        </a:solidFill>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500"/>
                        <a:buFont typeface="Ubuntu"/>
                        <a:buNone/>
                      </a:pPr>
                      <a:r>
                        <a:rPr lang="en" sz="1600" u="none" strike="noStrike" cap="none" dirty="0">
                          <a:solidFill>
                            <a:schemeClr val="bg1"/>
                          </a:solidFill>
                          <a:latin typeface="Poppins" panose="020B0604020202020204" charset="0"/>
                          <a:cs typeface="Poppins" panose="020B0604020202020204" charset="0"/>
                          <a:sym typeface="Ubuntu"/>
                        </a:rPr>
                        <a:t>Robot doesn’t bother user</a:t>
                      </a:r>
                      <a:endParaRPr sz="1600" dirty="0">
                        <a:solidFill>
                          <a:schemeClr val="bg1"/>
                        </a:solidFill>
                        <a:latin typeface="Poppins" panose="020B0604020202020204" charset="0"/>
                        <a:cs typeface="Poppins" panose="020B0604020202020204" charset="0"/>
                      </a:endParaRPr>
                    </a:p>
                  </a:txBody>
                  <a:tcPr marL="91425" marR="91425" marT="91425" marB="91425" anchor="ctr">
                    <a:solidFill>
                      <a:srgbClr val="5EC1EA"/>
                    </a:solidFill>
                  </a:tcPr>
                </a:tc>
                <a:tc>
                  <a:txBody>
                    <a:bodyPr/>
                    <a:lstStyle/>
                    <a:p>
                      <a:pPr marL="0" marR="0" lvl="0" indent="0" algn="ctr" rtl="0">
                        <a:lnSpc>
                          <a:spcPct val="100000"/>
                        </a:lnSpc>
                        <a:spcBef>
                          <a:spcPts val="0"/>
                        </a:spcBef>
                        <a:spcAft>
                          <a:spcPts val="0"/>
                        </a:spcAft>
                        <a:buClr>
                          <a:srgbClr val="000000"/>
                        </a:buClr>
                        <a:buSzPts val="700"/>
                        <a:buFont typeface="Ubuntu"/>
                        <a:buNone/>
                      </a:pPr>
                      <a:r>
                        <a:rPr lang="en" sz="1600" u="none" strike="noStrike" cap="none" dirty="0">
                          <a:solidFill>
                            <a:schemeClr val="bg1"/>
                          </a:solidFill>
                          <a:latin typeface="Poppins" panose="020B0604020202020204" charset="0"/>
                          <a:cs typeface="Poppins" panose="020B0604020202020204" charset="0"/>
                          <a:sym typeface="Ubuntu"/>
                        </a:rPr>
                        <a:t>Foreground</a:t>
                      </a:r>
                      <a:endParaRPr sz="1600" dirty="0">
                        <a:solidFill>
                          <a:schemeClr val="bg1"/>
                        </a:solidFill>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500"/>
                        <a:buFont typeface="Ubuntu"/>
                        <a:buNone/>
                      </a:pPr>
                      <a:r>
                        <a:rPr lang="en" sz="1600" u="none" strike="noStrike" cap="none" dirty="0">
                          <a:solidFill>
                            <a:schemeClr val="bg1"/>
                          </a:solidFill>
                          <a:latin typeface="Poppins" panose="020B0604020202020204" charset="0"/>
                          <a:cs typeface="Poppins" panose="020B0604020202020204" charset="0"/>
                          <a:sym typeface="Ubuntu"/>
                        </a:rPr>
                        <a:t>Robot needs the control for a while</a:t>
                      </a:r>
                      <a:endParaRPr sz="1600" dirty="0">
                        <a:solidFill>
                          <a:schemeClr val="bg1"/>
                        </a:solidFill>
                        <a:latin typeface="Poppins" panose="020B0604020202020204" charset="0"/>
                        <a:cs typeface="Poppins" panose="020B0604020202020204" charset="0"/>
                      </a:endParaRPr>
                    </a:p>
                  </a:txBody>
                  <a:tcPr marL="91425" marR="91425" marT="91425" marB="91425" anchor="ctr">
                    <a:solidFill>
                      <a:srgbClr val="2372B2"/>
                    </a:solidFill>
                  </a:tcPr>
                </a:tc>
                <a:extLst>
                  <a:ext uri="{0D108BD9-81ED-4DB2-BD59-A6C34878D82A}">
                    <a16:rowId xmlns:a16="http://schemas.microsoft.com/office/drawing/2014/main" val="10000"/>
                  </a:ext>
                </a:extLst>
              </a:tr>
              <a:tr h="1423570">
                <a:tc>
                  <a:txBody>
                    <a:bodyPr/>
                    <a:lstStyle/>
                    <a:p>
                      <a:pPr marL="0" marR="0" lvl="0" indent="0" algn="ctr" rtl="0">
                        <a:lnSpc>
                          <a:spcPct val="100000"/>
                        </a:lnSpc>
                        <a:spcBef>
                          <a:spcPts val="0"/>
                        </a:spcBef>
                        <a:spcAft>
                          <a:spcPts val="0"/>
                        </a:spcAft>
                        <a:buClr>
                          <a:srgbClr val="000000"/>
                        </a:buClr>
                        <a:buSzPts val="450"/>
                        <a:buFont typeface="Ubuntu"/>
                        <a:buNone/>
                      </a:pPr>
                      <a:r>
                        <a:rPr lang="en" sz="1600" u="none" strike="noStrike" cap="none" dirty="0">
                          <a:solidFill>
                            <a:schemeClr val="bg1"/>
                          </a:solidFill>
                          <a:latin typeface="Poppins" panose="020B0604020202020204" charset="0"/>
                          <a:cs typeface="Poppins" panose="020B0604020202020204" charset="0"/>
                          <a:sym typeface="Ubuntu"/>
                        </a:rPr>
                        <a:t>Input</a:t>
                      </a:r>
                      <a:endParaRPr sz="1600" b="1"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F19987"/>
                    </a:solidFill>
                  </a:tcPr>
                </a:tc>
                <a:tc>
                  <a:txBody>
                    <a:bodyPr/>
                    <a:lstStyle/>
                    <a:p>
                      <a:pPr marL="0" marR="0" lvl="0" indent="0" algn="ctr" rtl="0">
                        <a:lnSpc>
                          <a:spcPct val="100000"/>
                        </a:lnSpc>
                        <a:spcBef>
                          <a:spcPts val="0"/>
                        </a:spcBef>
                        <a:spcAft>
                          <a:spcPts val="0"/>
                        </a:spcAft>
                        <a:buClr>
                          <a:srgbClr val="000000"/>
                        </a:buClr>
                        <a:buSzPts val="450"/>
                        <a:buFont typeface="Ubuntu"/>
                        <a:buNone/>
                      </a:pPr>
                      <a:r>
                        <a:rPr lang="en" sz="1600" u="none" strike="noStrike" cap="none">
                          <a:latin typeface="Poppins" panose="020B0604020202020204" charset="0"/>
                          <a:cs typeface="Poppins" panose="020B0604020202020204" charset="0"/>
                          <a:sym typeface="Ubuntu"/>
                        </a:rPr>
                        <a:t>Simulate type/click</a:t>
                      </a:r>
                      <a:endParaRPr sz="1600" u="none" strike="noStrike" cap="none">
                        <a:latin typeface="Poppins" panose="020B0604020202020204" charset="0"/>
                        <a:cs typeface="Poppins" panose="020B0604020202020204" charset="0"/>
                        <a:sym typeface="Ubuntu"/>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a:latin typeface="Poppins" panose="020B0604020202020204" charset="0"/>
                          <a:cs typeface="Poppins" panose="020B0604020202020204" charset="0"/>
                          <a:sym typeface="Ubuntu"/>
                        </a:rPr>
                        <a:t>Window Message</a:t>
                      </a:r>
                      <a:endParaRPr sz="160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a:latin typeface="Poppins" panose="020B0604020202020204" charset="0"/>
                          <a:cs typeface="Poppins" panose="020B0604020202020204" charset="0"/>
                          <a:sym typeface="Ubuntu"/>
                        </a:rPr>
                        <a:t>Check (a checkbox)</a:t>
                      </a:r>
                      <a:endParaRPr sz="160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a:latin typeface="Poppins" panose="020B0604020202020204" charset="0"/>
                          <a:cs typeface="Poppins" panose="020B0604020202020204" charset="0"/>
                          <a:sym typeface="Ubuntu"/>
                        </a:rPr>
                        <a:t>Select Item (from a listbox)</a:t>
                      </a:r>
                      <a:endParaRPr sz="160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a:latin typeface="Poppins" panose="020B0604020202020204" charset="0"/>
                          <a:cs typeface="Poppins" panose="020B0604020202020204" charset="0"/>
                          <a:sym typeface="Ubuntu"/>
                        </a:rPr>
                        <a:t>Set Text</a:t>
                      </a:r>
                      <a:endParaRPr sz="160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450"/>
                        <a:buFont typeface="Ubuntu"/>
                        <a:buNone/>
                      </a:pPr>
                      <a:r>
                        <a:rPr lang="en" sz="1600" u="none" strike="noStrike" cap="none" dirty="0">
                          <a:latin typeface="Poppins" panose="020B0604020202020204" charset="0"/>
                          <a:cs typeface="Poppins" panose="020B0604020202020204" charset="0"/>
                          <a:sym typeface="Ubuntu"/>
                        </a:rPr>
                        <a:t>Default (hardware event)</a:t>
                      </a:r>
                      <a:endParaRPr sz="1600" dirty="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dirty="0">
                          <a:latin typeface="Poppins" panose="020B0604020202020204" charset="0"/>
                          <a:cs typeface="Poppins" panose="020B0604020202020204" charset="0"/>
                          <a:sym typeface="Ubuntu"/>
                        </a:rPr>
                        <a:t>Using a clipping region</a:t>
                      </a:r>
                      <a:endParaRPr sz="1600" dirty="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dirty="0">
                          <a:latin typeface="Poppins" panose="020B0604020202020204" charset="0"/>
                          <a:cs typeface="Poppins" panose="020B0604020202020204" charset="0"/>
                          <a:sym typeface="Ubuntu"/>
                        </a:rPr>
                        <a:t>Paste (From clipboard)</a:t>
                      </a:r>
                      <a:endParaRPr sz="1600" dirty="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Arial"/>
                        <a:buNone/>
                      </a:pPr>
                      <a:endParaRPr sz="1600" u="none" strike="noStrike" cap="none" dirty="0">
                        <a:latin typeface="Poppins" panose="020B0604020202020204" charset="0"/>
                        <a:ea typeface="Ubuntu"/>
                        <a:cs typeface="Poppins" panose="020B0604020202020204" charset="0"/>
                        <a:sym typeface="Ubuntu"/>
                      </a:endParaRPr>
                    </a:p>
                  </a:txBody>
                  <a:tcPr marL="91425" marR="91425" marT="91425" marB="91425" anchor="ctr"/>
                </a:tc>
                <a:extLst>
                  <a:ext uri="{0D108BD9-81ED-4DB2-BD59-A6C34878D82A}">
                    <a16:rowId xmlns:a16="http://schemas.microsoft.com/office/drawing/2014/main" val="10001"/>
                  </a:ext>
                </a:extLst>
              </a:tr>
              <a:tr h="1423570">
                <a:tc>
                  <a:txBody>
                    <a:bodyPr/>
                    <a:lstStyle/>
                    <a:p>
                      <a:pPr marL="0" marR="0" lvl="0" indent="0" algn="ctr" rtl="0">
                        <a:lnSpc>
                          <a:spcPct val="100000"/>
                        </a:lnSpc>
                        <a:spcBef>
                          <a:spcPts val="0"/>
                        </a:spcBef>
                        <a:spcAft>
                          <a:spcPts val="0"/>
                        </a:spcAft>
                        <a:buClr>
                          <a:srgbClr val="000000"/>
                        </a:buClr>
                        <a:buSzPts val="450"/>
                        <a:buFont typeface="Ubuntu"/>
                        <a:buNone/>
                      </a:pPr>
                      <a:r>
                        <a:rPr lang="en" sz="1600" u="none" strike="noStrike" cap="none" dirty="0">
                          <a:solidFill>
                            <a:schemeClr val="bg1"/>
                          </a:solidFill>
                          <a:latin typeface="Poppins" panose="020B0604020202020204" charset="0"/>
                          <a:cs typeface="Poppins" panose="020B0604020202020204" charset="0"/>
                          <a:sym typeface="Ubuntu"/>
                        </a:rPr>
                        <a:t>Output</a:t>
                      </a:r>
                      <a:endParaRPr sz="1600" b="1"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C73417"/>
                    </a:solidFill>
                  </a:tcPr>
                </a:tc>
                <a:tc>
                  <a:txBody>
                    <a:bodyPr/>
                    <a:lstStyle/>
                    <a:p>
                      <a:pPr marL="0" marR="0" lvl="0" indent="0" algn="ctr" rtl="0">
                        <a:lnSpc>
                          <a:spcPct val="100000"/>
                        </a:lnSpc>
                        <a:spcBef>
                          <a:spcPts val="0"/>
                        </a:spcBef>
                        <a:spcAft>
                          <a:spcPts val="0"/>
                        </a:spcAft>
                        <a:buClr>
                          <a:srgbClr val="000000"/>
                        </a:buClr>
                        <a:buSzPts val="450"/>
                        <a:buFont typeface="Ubuntu"/>
                        <a:buNone/>
                      </a:pPr>
                      <a:r>
                        <a:rPr lang="en" sz="1600" u="none" strike="noStrike" cap="none">
                          <a:latin typeface="Poppins" panose="020B0604020202020204" charset="0"/>
                          <a:cs typeface="Poppins" panose="020B0604020202020204" charset="0"/>
                          <a:sym typeface="Ubuntu"/>
                        </a:rPr>
                        <a:t>Full text</a:t>
                      </a:r>
                      <a:endParaRPr sz="160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a:latin typeface="Poppins" panose="020B0604020202020204" charset="0"/>
                          <a:cs typeface="Poppins" panose="020B0604020202020204" charset="0"/>
                          <a:sym typeface="Ubuntu"/>
                        </a:rPr>
                        <a:t>Get text</a:t>
                      </a:r>
                      <a:endParaRPr sz="160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a:latin typeface="Poppins" panose="020B0604020202020204" charset="0"/>
                          <a:cs typeface="Poppins" panose="020B0604020202020204" charset="0"/>
                          <a:sym typeface="Ubuntu"/>
                        </a:rPr>
                        <a:t>Data scraping</a:t>
                      </a:r>
                      <a:endParaRPr sz="160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450"/>
                        <a:buFont typeface="Ubuntu"/>
                        <a:buNone/>
                      </a:pPr>
                      <a:r>
                        <a:rPr lang="en" sz="1600" u="none" strike="noStrike" cap="none" dirty="0">
                          <a:latin typeface="Poppins" panose="020B0604020202020204" charset="0"/>
                          <a:cs typeface="Poppins" panose="020B0604020202020204" charset="0"/>
                          <a:sym typeface="Ubuntu"/>
                        </a:rPr>
                        <a:t>Native</a:t>
                      </a:r>
                      <a:endParaRPr sz="1600" dirty="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dirty="0">
                          <a:latin typeface="Poppins" panose="020B0604020202020204" charset="0"/>
                          <a:cs typeface="Poppins" panose="020B0604020202020204" charset="0"/>
                          <a:sym typeface="Ubuntu"/>
                        </a:rPr>
                        <a:t>OCR</a:t>
                      </a:r>
                      <a:endParaRPr sz="1600" dirty="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Ubuntu"/>
                        <a:buNone/>
                      </a:pPr>
                      <a:r>
                        <a:rPr lang="en" sz="1600" u="none" strike="noStrike" cap="none" dirty="0">
                          <a:latin typeface="Poppins" panose="020B0604020202020204" charset="0"/>
                          <a:cs typeface="Poppins" panose="020B0604020202020204" charset="0"/>
                          <a:sym typeface="Ubuntu"/>
                        </a:rPr>
                        <a:t>Copy Selected Text</a:t>
                      </a:r>
                      <a:endParaRPr sz="1600" dirty="0">
                        <a:latin typeface="Poppins" panose="020B0604020202020204" charset="0"/>
                        <a:cs typeface="Poppins" panose="020B0604020202020204" charset="0"/>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p:nvSpPr>
          <p:cNvPr id="3" name="Rectangle 2">
            <a:extLst>
              <a:ext uri="{FF2B5EF4-FFF2-40B4-BE49-F238E27FC236}">
                <a16:creationId xmlns:a16="http://schemas.microsoft.com/office/drawing/2014/main" id="{71A124EF-B375-4CAD-B81D-0334A8175CE9}"/>
              </a:ext>
            </a:extLst>
          </p:cNvPr>
          <p:cNvSpPr/>
          <p:nvPr/>
        </p:nvSpPr>
        <p:spPr>
          <a:xfrm>
            <a:off x="0" y="4470974"/>
            <a:ext cx="1215109" cy="672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Google Shape;250;p38"/>
          <p:cNvSpPr txBox="1"/>
          <p:nvPr/>
        </p:nvSpPr>
        <p:spPr>
          <a:xfrm>
            <a:off x="293914" y="965973"/>
            <a:ext cx="8392886" cy="38836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Ubuntu"/>
              <a:buNone/>
            </a:pPr>
            <a:r>
              <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rPr>
              <a:t>&lt;wnd app='winforms_ratchetx.mycrm_x86.exe' ctrlname='Form1' /&gt;</a:t>
            </a:r>
            <a:br>
              <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rPr>
            </a:br>
            <a:endPar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Ubuntu"/>
              <a:buNone/>
            </a:pPr>
            <a:endParaRPr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Arial"/>
              <a:buNone/>
            </a:pPr>
            <a:endParaRPr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Ubuntu"/>
              <a:buNone/>
            </a:pPr>
            <a:r>
              <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rPr>
              <a:t>&lt;wnd ctrlname='tabControl1' /&gt;</a:t>
            </a:r>
            <a:br>
              <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rPr>
            </a:br>
            <a:endPar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Ubuntu"/>
              <a:buNone/>
            </a:pPr>
            <a:endParaRPr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Arial"/>
              <a:buNone/>
            </a:pPr>
            <a:endParaRPr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Ubuntu"/>
              <a:buNone/>
            </a:pPr>
            <a:r>
              <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rPr>
              <a:t>&lt;wnd ctrlname='tabPagePeople' /&gt;</a:t>
            </a:r>
            <a:br>
              <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rPr>
            </a:br>
            <a:endParaRPr lang="en"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Ubuntu"/>
              <a:buNone/>
            </a:pPr>
            <a:endParaRPr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Arial"/>
              <a:buNone/>
            </a:pPr>
            <a:endParaRPr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Ubuntu"/>
              <a:buNone/>
            </a:pPr>
            <a:r>
              <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rPr>
              <a:t>&lt;wnd ctrlname='groupBox5' /&gt;</a:t>
            </a:r>
            <a:endParaRPr lang="en"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Ubuntu"/>
              <a:buNone/>
            </a:pPr>
            <a:endPar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Ubuntu"/>
              <a:buNone/>
            </a:pPr>
            <a:endParaRPr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Arial"/>
              <a:buNone/>
            </a:pPr>
            <a:endParaRPr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a:p>
            <a:pPr marL="0" marR="0" lvl="0" indent="0" algn="l" rtl="0">
              <a:lnSpc>
                <a:spcPct val="100000"/>
              </a:lnSpc>
              <a:spcBef>
                <a:spcPts val="0"/>
              </a:spcBef>
              <a:spcAft>
                <a:spcPts val="0"/>
              </a:spcAft>
              <a:buClr>
                <a:srgbClr val="000000"/>
              </a:buClr>
              <a:buSzPts val="1600"/>
              <a:buFont typeface="Ubuntu"/>
              <a:buNone/>
            </a:pPr>
            <a:r>
              <a:rPr lang="en" b="0" i="0" u="none" strike="noStrike" cap="none" dirty="0">
                <a:solidFill>
                  <a:schemeClr val="tx1"/>
                </a:solidFill>
                <a:highlight>
                  <a:srgbClr val="FFFFFF"/>
                </a:highlight>
                <a:latin typeface="Poppins" panose="020B0604020202020204" charset="0"/>
                <a:ea typeface="Ubuntu"/>
                <a:cs typeface="Poppins" panose="020B0604020202020204" charset="0"/>
                <a:sym typeface="Ubuntu"/>
              </a:rPr>
              <a:t>&lt;wnd ctrlname='textBoxPeopleFirstName' /&gt;</a:t>
            </a:r>
            <a:endParaRPr b="0" i="0" u="none" strike="noStrike" cap="none" dirty="0">
              <a:solidFill>
                <a:schemeClr val="tx1"/>
              </a:solidFill>
              <a:highlight>
                <a:srgbClr val="FFFFFF"/>
              </a:highlight>
              <a:latin typeface="Poppins" panose="020B0604020202020204" charset="0"/>
              <a:ea typeface="Ubuntu"/>
              <a:cs typeface="Poppins" panose="020B0604020202020204" charset="0"/>
              <a:sym typeface="Ubuntu"/>
            </a:endParaRPr>
          </a:p>
        </p:txBody>
      </p:sp>
      <p:pic>
        <p:nvPicPr>
          <p:cNvPr id="15" name="Picture 14">
            <a:extLst>
              <a:ext uri="{FF2B5EF4-FFF2-40B4-BE49-F238E27FC236}">
                <a16:creationId xmlns:a16="http://schemas.microsoft.com/office/drawing/2014/main" id="{C3C242F0-80A0-403A-AED6-0CE12C5A3A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6133" y="1374286"/>
            <a:ext cx="4837867" cy="3769214"/>
          </a:xfrm>
          <a:prstGeom prst="rect">
            <a:avLst/>
          </a:prstGeom>
        </p:spPr>
      </p:pic>
      <p:sp>
        <p:nvSpPr>
          <p:cNvPr id="249" name="Google Shape;249;p38"/>
          <p:cNvSpPr txBox="1">
            <a:spLocks noGrp="1"/>
          </p:cNvSpPr>
          <p:nvPr>
            <p:ph type="title"/>
          </p:nvPr>
        </p:nvSpPr>
        <p:spPr/>
        <p:txBody>
          <a:bodyPr/>
          <a:lstStyle/>
          <a:p>
            <a:pPr lvl="0"/>
            <a:r>
              <a:rPr lang="en-US" dirty="0">
                <a:sym typeface="Ubuntu"/>
              </a:rPr>
              <a:t>MEANING OF THE STRUCTURE</a:t>
            </a:r>
          </a:p>
        </p:txBody>
      </p:sp>
      <p:pic>
        <p:nvPicPr>
          <p:cNvPr id="251" name="Google Shape;251;p38"/>
          <p:cNvPicPr preferRelativeResize="0"/>
          <p:nvPr/>
        </p:nvPicPr>
        <p:blipFill rotWithShape="1">
          <a:blip r:embed="rId4">
            <a:alphaModFix/>
          </a:blip>
          <a:srcRect t="487" b="67033"/>
          <a:stretch/>
        </p:blipFill>
        <p:spPr>
          <a:xfrm>
            <a:off x="4758488" y="1672389"/>
            <a:ext cx="4369183" cy="2798585"/>
          </a:xfrm>
          <a:prstGeom prst="rect">
            <a:avLst/>
          </a:prstGeom>
          <a:noFill/>
          <a:ln w="38100" cap="flat" cmpd="sng">
            <a:solidFill>
              <a:srgbClr val="131D40"/>
            </a:solidFill>
            <a:prstDash val="solid"/>
            <a:round/>
            <a:headEnd type="none" w="sm" len="sm"/>
            <a:tailEnd type="none" w="sm" len="sm"/>
          </a:ln>
        </p:spPr>
      </p:pic>
      <p:cxnSp>
        <p:nvCxnSpPr>
          <p:cNvPr id="252" name="Google Shape;252;p38"/>
          <p:cNvCxnSpPr>
            <a:cxnSpLocks/>
          </p:cNvCxnSpPr>
          <p:nvPr/>
        </p:nvCxnSpPr>
        <p:spPr>
          <a:xfrm>
            <a:off x="3749189" y="1344373"/>
            <a:ext cx="1036953" cy="335665"/>
          </a:xfrm>
          <a:prstGeom prst="straightConnector1">
            <a:avLst/>
          </a:prstGeom>
          <a:noFill/>
          <a:ln w="38100" cap="flat" cmpd="sng">
            <a:solidFill>
              <a:srgbClr val="131D40"/>
            </a:solidFill>
            <a:prstDash val="solid"/>
            <a:round/>
            <a:headEnd type="none" w="sm" len="sm"/>
            <a:tailEnd type="triangle" w="med" len="med"/>
          </a:ln>
          <a:effectLst>
            <a:outerShdw blurRad="40000" dist="23000" dir="5400000" rotWithShape="0">
              <a:srgbClr val="000000">
                <a:alpha val="34901"/>
              </a:srgbClr>
            </a:outerShdw>
          </a:effectLst>
        </p:spPr>
      </p:cxnSp>
      <p:sp>
        <p:nvSpPr>
          <p:cNvPr id="253" name="Google Shape;253;p38"/>
          <p:cNvSpPr/>
          <p:nvPr/>
        </p:nvSpPr>
        <p:spPr>
          <a:xfrm>
            <a:off x="4815745" y="2319725"/>
            <a:ext cx="4246612" cy="2178049"/>
          </a:xfrm>
          <a:prstGeom prst="rect">
            <a:avLst/>
          </a:prstGeom>
          <a:noFill/>
          <a:ln w="38100" cap="flat" cmpd="sng">
            <a:solidFill>
              <a:srgbClr val="5EC1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254" name="Google Shape;254;p38"/>
          <p:cNvCxnSpPr>
            <a:cxnSpLocks/>
          </p:cNvCxnSpPr>
          <p:nvPr/>
        </p:nvCxnSpPr>
        <p:spPr>
          <a:xfrm>
            <a:off x="3007895" y="2058438"/>
            <a:ext cx="1807850" cy="261287"/>
          </a:xfrm>
          <a:prstGeom prst="straightConnector1">
            <a:avLst/>
          </a:prstGeom>
          <a:noFill/>
          <a:ln w="38100" cap="flat" cmpd="sng">
            <a:solidFill>
              <a:srgbClr val="5EC1EA"/>
            </a:solidFill>
            <a:prstDash val="solid"/>
            <a:round/>
            <a:headEnd type="none" w="sm" len="sm"/>
            <a:tailEnd type="triangle" w="med" len="med"/>
          </a:ln>
          <a:effectLst>
            <a:outerShdw blurRad="40000" dist="23000" dir="5400000" rotWithShape="0">
              <a:srgbClr val="000000">
                <a:alpha val="34901"/>
              </a:srgbClr>
            </a:outerShdw>
          </a:effectLst>
        </p:spPr>
      </p:cxnSp>
      <p:sp>
        <p:nvSpPr>
          <p:cNvPr id="255" name="Google Shape;255;p38"/>
          <p:cNvSpPr/>
          <p:nvPr/>
        </p:nvSpPr>
        <p:spPr>
          <a:xfrm>
            <a:off x="4872694" y="2659572"/>
            <a:ext cx="4124349" cy="1852270"/>
          </a:xfrm>
          <a:prstGeom prst="rect">
            <a:avLst/>
          </a:prstGeom>
          <a:noFill/>
          <a:ln w="38100" cap="flat" cmpd="sng">
            <a:solidFill>
              <a:srgbClr val="2372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256" name="Google Shape;256;p38"/>
          <p:cNvCxnSpPr>
            <a:cxnSpLocks/>
          </p:cNvCxnSpPr>
          <p:nvPr/>
        </p:nvCxnSpPr>
        <p:spPr>
          <a:xfrm flipV="1">
            <a:off x="3266847" y="2672285"/>
            <a:ext cx="1588943" cy="181857"/>
          </a:xfrm>
          <a:prstGeom prst="straightConnector1">
            <a:avLst/>
          </a:prstGeom>
          <a:noFill/>
          <a:ln w="38100" cap="flat" cmpd="sng">
            <a:solidFill>
              <a:srgbClr val="2372B2"/>
            </a:solidFill>
            <a:prstDash val="solid"/>
            <a:round/>
            <a:headEnd type="none" w="sm" len="sm"/>
            <a:tailEnd type="triangle" w="med" len="med"/>
          </a:ln>
          <a:effectLst>
            <a:outerShdw blurRad="40000" dist="23000" dir="5400000" rotWithShape="0">
              <a:srgbClr val="000000">
                <a:alpha val="34901"/>
              </a:srgbClr>
            </a:outerShdw>
          </a:effectLst>
        </p:spPr>
      </p:cxnSp>
      <p:sp>
        <p:nvSpPr>
          <p:cNvPr id="257" name="Google Shape;257;p38"/>
          <p:cNvSpPr/>
          <p:nvPr/>
        </p:nvSpPr>
        <p:spPr>
          <a:xfrm>
            <a:off x="5002747" y="2790674"/>
            <a:ext cx="3773860" cy="1031633"/>
          </a:xfrm>
          <a:prstGeom prst="rect">
            <a:avLst/>
          </a:prstGeom>
          <a:noFill/>
          <a:ln w="38100" cap="flat" cmpd="sng">
            <a:solidFill>
              <a:srgbClr val="131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8" name="Google Shape;258;p38"/>
          <p:cNvCxnSpPr>
            <a:cxnSpLocks/>
          </p:cNvCxnSpPr>
          <p:nvPr/>
        </p:nvCxnSpPr>
        <p:spPr>
          <a:xfrm flipV="1">
            <a:off x="2960194" y="2854142"/>
            <a:ext cx="2042553" cy="847034"/>
          </a:xfrm>
          <a:prstGeom prst="straightConnector1">
            <a:avLst/>
          </a:prstGeom>
          <a:noFill/>
          <a:ln w="38100" cap="flat" cmpd="sng">
            <a:solidFill>
              <a:srgbClr val="131D40"/>
            </a:solidFill>
            <a:prstDash val="solid"/>
            <a:round/>
            <a:headEnd type="none" w="sm" len="sm"/>
            <a:tailEnd type="triangle" w="med" len="med"/>
          </a:ln>
          <a:effectLst>
            <a:outerShdw blurRad="40000" dist="23000" dir="5400000" rotWithShape="0">
              <a:srgbClr val="000000">
                <a:alpha val="34901"/>
              </a:srgbClr>
            </a:outerShdw>
          </a:effectLst>
        </p:spPr>
      </p:cxnSp>
      <p:sp>
        <p:nvSpPr>
          <p:cNvPr id="259" name="Google Shape;259;p38"/>
          <p:cNvSpPr/>
          <p:nvPr/>
        </p:nvSpPr>
        <p:spPr>
          <a:xfrm>
            <a:off x="6725066" y="2938077"/>
            <a:ext cx="1776895" cy="224943"/>
          </a:xfrm>
          <a:prstGeom prst="rect">
            <a:avLst/>
          </a:prstGeom>
          <a:noFill/>
          <a:ln w="38100" cap="flat" cmpd="sng">
            <a:solidFill>
              <a:srgbClr val="C7341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0" name="Google Shape;260;p38"/>
          <p:cNvCxnSpPr>
            <a:cxnSpLocks/>
          </p:cNvCxnSpPr>
          <p:nvPr/>
        </p:nvCxnSpPr>
        <p:spPr>
          <a:xfrm flipV="1">
            <a:off x="4046493" y="3183950"/>
            <a:ext cx="2678573" cy="1365707"/>
          </a:xfrm>
          <a:prstGeom prst="straightConnector1">
            <a:avLst/>
          </a:prstGeom>
          <a:noFill/>
          <a:ln w="38100" cap="flat" cmpd="sng">
            <a:solidFill>
              <a:srgbClr val="C73417"/>
            </a:solidFill>
            <a:prstDash val="solid"/>
            <a:round/>
            <a:headEnd type="none" w="sm" len="sm"/>
            <a:tailEnd type="triangle" w="med" len="med"/>
          </a:ln>
        </p:spPr>
      </p:cxnSp>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p:txBody>
          <a:bodyPr/>
          <a:lstStyle/>
          <a:p>
            <a:pPr lvl="0"/>
            <a:r>
              <a:rPr lang="en-US" dirty="0">
                <a:sym typeface="Ubuntu"/>
              </a:rPr>
              <a:t>TAGS AND ATTRIBUTES</a:t>
            </a:r>
            <a:endParaRPr lang="en-US" dirty="0"/>
          </a:p>
        </p:txBody>
      </p:sp>
      <p:sp>
        <p:nvSpPr>
          <p:cNvPr id="266" name="Google Shape;266;p39"/>
          <p:cNvSpPr txBox="1"/>
          <p:nvPr/>
        </p:nvSpPr>
        <p:spPr>
          <a:xfrm>
            <a:off x="217860" y="1391469"/>
            <a:ext cx="4533899" cy="160140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Ubuntu"/>
              <a:buNone/>
            </a:pPr>
            <a:r>
              <a:rPr lang="en" sz="1600" b="1" i="0" u="none" strike="noStrike" cap="none" dirty="0">
                <a:solidFill>
                  <a:schemeClr val="tx1"/>
                </a:solidFill>
                <a:latin typeface="Poppins" panose="020B0604020202020204" charset="0"/>
                <a:ea typeface="Ubuntu"/>
                <a:cs typeface="Poppins" panose="020B0604020202020204" charset="0"/>
                <a:sym typeface="Ubuntu"/>
              </a:rPr>
              <a:t>Tags </a:t>
            </a:r>
            <a:endParaRPr sz="1600" b="1" i="0" u="none" strike="noStrike" cap="none" dirty="0">
              <a:solidFill>
                <a:schemeClr val="tx1"/>
              </a:solidFill>
              <a:latin typeface="Poppins" panose="020B0604020202020204" charset="0"/>
              <a:ea typeface="Ubuntu"/>
              <a:cs typeface="Poppins" panose="020B0604020202020204" charset="0"/>
              <a:sym typeface="Ubuntu"/>
            </a:endParaRPr>
          </a:p>
          <a:p>
            <a:pPr marL="285750" marR="0" lvl="0" indent="-285750" algn="l" rtl="0">
              <a:lnSpc>
                <a:spcPct val="100000"/>
              </a:lnSpc>
              <a:spcBef>
                <a:spcPts val="600"/>
              </a:spcBef>
              <a:spcAft>
                <a:spcPts val="0"/>
              </a:spcAft>
              <a:buClr>
                <a:schemeClr val="tx1"/>
              </a:buClr>
              <a:buSzPts val="1600"/>
              <a:buFont typeface="Noto Sans Symbols"/>
              <a:buChar char="▪"/>
            </a:pPr>
            <a:r>
              <a:rPr lang="en" sz="1600" b="0" i="0" u="none" strike="noStrike" cap="none" dirty="0">
                <a:solidFill>
                  <a:schemeClr val="tx1"/>
                </a:solidFill>
                <a:latin typeface="Poppins" panose="020B0604020202020204" charset="0"/>
                <a:ea typeface="Ubuntu"/>
                <a:cs typeface="Poppins" panose="020B0604020202020204" charset="0"/>
                <a:sym typeface="Ubuntu"/>
              </a:rPr>
              <a:t>nodes in the selector XML fragment</a:t>
            </a:r>
            <a:endParaRPr dirty="0">
              <a:solidFill>
                <a:schemeClr val="tx1"/>
              </a:solidFill>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tx1"/>
              </a:buClr>
              <a:buSzPts val="1600"/>
              <a:buFont typeface="Noto Sans Symbols"/>
              <a:buChar char="▪"/>
            </a:pPr>
            <a:r>
              <a:rPr lang="en" sz="1600" b="0" i="0" u="none" strike="noStrike" cap="none" dirty="0">
                <a:solidFill>
                  <a:schemeClr val="tx1"/>
                </a:solidFill>
                <a:latin typeface="Poppins" panose="020B0604020202020204" charset="0"/>
                <a:ea typeface="Ubuntu"/>
                <a:cs typeface="Poppins" panose="020B0604020202020204" charset="0"/>
                <a:sym typeface="Ubuntu"/>
              </a:rPr>
              <a:t>represent a visual object on screen</a:t>
            </a:r>
            <a:endParaRPr dirty="0">
              <a:solidFill>
                <a:schemeClr val="tx1"/>
              </a:solidFill>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tx1"/>
              </a:buClr>
              <a:buSzPts val="1600"/>
              <a:buFont typeface="Noto Sans Symbols"/>
              <a:buChar char="▪"/>
            </a:pPr>
            <a:r>
              <a:rPr lang="en" sz="1600" b="0" i="0" u="none" strike="noStrike" cap="none" dirty="0">
                <a:solidFill>
                  <a:schemeClr val="tx1"/>
                </a:solidFill>
                <a:latin typeface="Poppins" panose="020B0604020202020204" charset="0"/>
                <a:ea typeface="Ubuntu"/>
                <a:cs typeface="Poppins" panose="020B0604020202020204" charset="0"/>
                <a:sym typeface="Ubuntu"/>
              </a:rPr>
              <a:t>first node is the app window</a:t>
            </a:r>
            <a:endParaRPr dirty="0">
              <a:solidFill>
                <a:schemeClr val="tx1"/>
              </a:solidFill>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tx1"/>
              </a:buClr>
              <a:buSzPts val="1600"/>
              <a:buFont typeface="Noto Sans Symbols"/>
              <a:buChar char="▪"/>
            </a:pPr>
            <a:r>
              <a:rPr lang="en" sz="1600" b="0" i="0" u="none" strike="noStrike" cap="none" dirty="0">
                <a:solidFill>
                  <a:schemeClr val="tx1"/>
                </a:solidFill>
                <a:highlight>
                  <a:srgbClr val="FFFFFF"/>
                </a:highlight>
                <a:latin typeface="Poppins" panose="020B0604020202020204" charset="0"/>
                <a:ea typeface="Ubuntu"/>
                <a:cs typeface="Poppins" panose="020B0604020202020204" charset="0"/>
                <a:sym typeface="Ubuntu"/>
              </a:rPr>
              <a:t>last one, the element itself</a:t>
            </a:r>
            <a:endParaRPr dirty="0">
              <a:solidFill>
                <a:schemeClr val="tx1"/>
              </a:solidFill>
              <a:latin typeface="Poppins" panose="020B0604020202020204" charset="0"/>
              <a:cs typeface="Poppins" panose="020B0604020202020204" charset="0"/>
            </a:endParaRPr>
          </a:p>
        </p:txBody>
      </p:sp>
      <p:sp>
        <p:nvSpPr>
          <p:cNvPr id="267" name="Google Shape;267;p39"/>
          <p:cNvSpPr txBox="1"/>
          <p:nvPr/>
        </p:nvSpPr>
        <p:spPr>
          <a:xfrm>
            <a:off x="217860" y="2992878"/>
            <a:ext cx="4419599" cy="164918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Ubuntu"/>
              <a:buNone/>
            </a:pPr>
            <a:r>
              <a:rPr lang="en" sz="1600" b="0" i="0" u="none" strike="noStrike" cap="none" dirty="0">
                <a:solidFill>
                  <a:schemeClr val="tx1"/>
                </a:solidFill>
                <a:latin typeface="Poppins" panose="020B0604020202020204" charset="0"/>
                <a:ea typeface="Ubuntu"/>
                <a:cs typeface="Poppins" panose="020B0604020202020204" charset="0"/>
                <a:sym typeface="Ubuntu"/>
              </a:rPr>
              <a:t>Might be:</a:t>
            </a:r>
            <a:endParaRPr dirty="0">
              <a:solidFill>
                <a:schemeClr val="tx1"/>
              </a:solidFill>
              <a:latin typeface="Poppins" panose="020B0604020202020204" charset="0"/>
              <a:cs typeface="Poppins" panose="020B0604020202020204" charset="0"/>
            </a:endParaRPr>
          </a:p>
          <a:p>
            <a:pPr marL="457200" marR="0" lvl="0" indent="-330200" algn="l" rtl="0">
              <a:lnSpc>
                <a:spcPct val="100000"/>
              </a:lnSpc>
              <a:spcBef>
                <a:spcPts val="0"/>
              </a:spcBef>
              <a:spcAft>
                <a:spcPts val="0"/>
              </a:spcAft>
              <a:buClr>
                <a:schemeClr val="tx1"/>
              </a:buClr>
              <a:buSzPts val="1600"/>
              <a:buFont typeface="Noto Sans Symbols"/>
              <a:buChar char="▪"/>
            </a:pPr>
            <a:r>
              <a:rPr lang="en" sz="1600" b="1" i="0" u="none" strike="noStrike" cap="none" dirty="0">
                <a:solidFill>
                  <a:schemeClr val="tx1"/>
                </a:solidFill>
                <a:latin typeface="Poppins" panose="020B0604020202020204" charset="0"/>
                <a:ea typeface="Ubuntu"/>
                <a:cs typeface="Poppins" panose="020B0604020202020204" charset="0"/>
                <a:sym typeface="Ubuntu"/>
              </a:rPr>
              <a:t>wnd</a:t>
            </a:r>
            <a:r>
              <a:rPr lang="en" sz="1600" b="0" i="0" u="none" strike="noStrike" cap="none" dirty="0">
                <a:solidFill>
                  <a:schemeClr val="tx1"/>
                </a:solidFill>
                <a:latin typeface="Poppins" panose="020B0604020202020204" charset="0"/>
                <a:ea typeface="Ubuntu"/>
                <a:cs typeface="Poppins" panose="020B0604020202020204" charset="0"/>
                <a:sym typeface="Ubuntu"/>
              </a:rPr>
              <a:t> (Window)</a:t>
            </a:r>
            <a:endParaRPr dirty="0">
              <a:solidFill>
                <a:schemeClr val="tx1"/>
              </a:solidFill>
              <a:latin typeface="Poppins" panose="020B0604020202020204" charset="0"/>
              <a:cs typeface="Poppins" panose="020B0604020202020204" charset="0"/>
            </a:endParaRPr>
          </a:p>
          <a:p>
            <a:pPr marL="457200" marR="0" lvl="0" indent="-330200" algn="l" rtl="0">
              <a:lnSpc>
                <a:spcPct val="100000"/>
              </a:lnSpc>
              <a:spcBef>
                <a:spcPts val="0"/>
              </a:spcBef>
              <a:spcAft>
                <a:spcPts val="0"/>
              </a:spcAft>
              <a:buClr>
                <a:schemeClr val="tx1"/>
              </a:buClr>
              <a:buSzPts val="1600"/>
              <a:buFont typeface="Noto Sans Symbols"/>
              <a:buChar char="▪"/>
            </a:pPr>
            <a:r>
              <a:rPr lang="en" sz="1600" b="1" i="0" u="none" strike="noStrike" cap="none" dirty="0">
                <a:solidFill>
                  <a:schemeClr val="tx1"/>
                </a:solidFill>
                <a:latin typeface="Poppins" panose="020B0604020202020204" charset="0"/>
                <a:ea typeface="Ubuntu"/>
                <a:cs typeface="Poppins" panose="020B0604020202020204" charset="0"/>
                <a:sym typeface="Ubuntu"/>
              </a:rPr>
              <a:t>html</a:t>
            </a:r>
            <a:r>
              <a:rPr lang="en" sz="1600" b="0" i="0" u="none" strike="noStrike" cap="none" dirty="0">
                <a:solidFill>
                  <a:schemeClr val="tx1"/>
                </a:solidFill>
                <a:latin typeface="Poppins" panose="020B0604020202020204" charset="0"/>
                <a:ea typeface="Ubuntu"/>
                <a:cs typeface="Poppins" panose="020B0604020202020204" charset="0"/>
                <a:sym typeface="Ubuntu"/>
              </a:rPr>
              <a:t> (Web page)</a:t>
            </a:r>
            <a:endParaRPr dirty="0">
              <a:solidFill>
                <a:schemeClr val="tx1"/>
              </a:solidFill>
              <a:latin typeface="Poppins" panose="020B0604020202020204" charset="0"/>
              <a:cs typeface="Poppins" panose="020B0604020202020204" charset="0"/>
            </a:endParaRPr>
          </a:p>
          <a:p>
            <a:pPr marL="457200" marR="0" lvl="0" indent="-330200" algn="l" rtl="0">
              <a:lnSpc>
                <a:spcPct val="100000"/>
              </a:lnSpc>
              <a:spcBef>
                <a:spcPts val="0"/>
              </a:spcBef>
              <a:spcAft>
                <a:spcPts val="0"/>
              </a:spcAft>
              <a:buClr>
                <a:schemeClr val="tx1"/>
              </a:buClr>
              <a:buSzPts val="1600"/>
              <a:buFont typeface="Noto Sans Symbols"/>
              <a:buChar char="▪"/>
            </a:pPr>
            <a:r>
              <a:rPr lang="en" sz="1600" b="1" i="0" u="none" strike="noStrike" cap="none" dirty="0">
                <a:solidFill>
                  <a:schemeClr val="tx1"/>
                </a:solidFill>
                <a:latin typeface="Poppins" panose="020B0604020202020204" charset="0"/>
                <a:ea typeface="Ubuntu"/>
                <a:cs typeface="Poppins" panose="020B0604020202020204" charset="0"/>
                <a:sym typeface="Ubuntu"/>
              </a:rPr>
              <a:t>ctrl</a:t>
            </a:r>
            <a:r>
              <a:rPr lang="en" sz="1600" b="0" i="0" u="none" strike="noStrike" cap="none" dirty="0">
                <a:solidFill>
                  <a:schemeClr val="tx1"/>
                </a:solidFill>
                <a:latin typeface="Poppins" panose="020B0604020202020204" charset="0"/>
                <a:ea typeface="Ubuntu"/>
                <a:cs typeface="Poppins" panose="020B0604020202020204" charset="0"/>
                <a:sym typeface="Ubuntu"/>
              </a:rPr>
              <a:t> (Control)</a:t>
            </a:r>
            <a:endParaRPr dirty="0">
              <a:solidFill>
                <a:schemeClr val="tx1"/>
              </a:solidFill>
              <a:latin typeface="Poppins" panose="020B0604020202020204" charset="0"/>
              <a:cs typeface="Poppins" panose="020B0604020202020204" charset="0"/>
            </a:endParaRPr>
          </a:p>
          <a:p>
            <a:pPr marL="457200" marR="0" lvl="0" indent="-330200" algn="l" rtl="0">
              <a:lnSpc>
                <a:spcPct val="100000"/>
              </a:lnSpc>
              <a:spcBef>
                <a:spcPts val="0"/>
              </a:spcBef>
              <a:spcAft>
                <a:spcPts val="0"/>
              </a:spcAft>
              <a:buClr>
                <a:schemeClr val="tx1"/>
              </a:buClr>
              <a:buSzPts val="1600"/>
              <a:buFont typeface="Noto Sans Symbols"/>
              <a:buChar char="▪"/>
            </a:pPr>
            <a:r>
              <a:rPr lang="en" sz="1600" b="1" i="0" u="none" strike="noStrike" cap="none" dirty="0">
                <a:solidFill>
                  <a:schemeClr val="tx1"/>
                </a:solidFill>
                <a:latin typeface="Poppins" panose="020B0604020202020204" charset="0"/>
                <a:ea typeface="Ubuntu"/>
                <a:cs typeface="Poppins" panose="020B0604020202020204" charset="0"/>
                <a:sym typeface="Ubuntu"/>
              </a:rPr>
              <a:t>webctrl </a:t>
            </a:r>
            <a:r>
              <a:rPr lang="en" sz="1600" b="0" i="0" u="none" strike="noStrike" cap="none" dirty="0">
                <a:solidFill>
                  <a:schemeClr val="tx1"/>
                </a:solidFill>
                <a:latin typeface="Poppins" panose="020B0604020202020204" charset="0"/>
                <a:ea typeface="Ubuntu"/>
                <a:cs typeface="Poppins" panose="020B0604020202020204" charset="0"/>
                <a:sym typeface="Ubuntu"/>
              </a:rPr>
              <a:t>(Web page control)</a:t>
            </a:r>
            <a:endParaRPr dirty="0">
              <a:solidFill>
                <a:schemeClr val="tx1"/>
              </a:solidFill>
              <a:latin typeface="Poppins" panose="020B0604020202020204" charset="0"/>
              <a:cs typeface="Poppins" panose="020B0604020202020204" charset="0"/>
            </a:endParaRPr>
          </a:p>
          <a:p>
            <a:pPr marL="457200" marR="0" lvl="0" indent="-330200" algn="l" rtl="0">
              <a:lnSpc>
                <a:spcPct val="100000"/>
              </a:lnSpc>
              <a:spcBef>
                <a:spcPts val="0"/>
              </a:spcBef>
              <a:spcAft>
                <a:spcPts val="0"/>
              </a:spcAft>
              <a:buClr>
                <a:schemeClr val="tx1"/>
              </a:buClr>
              <a:buSzPts val="1600"/>
              <a:buFont typeface="Noto Sans Symbols"/>
              <a:buChar char="▪"/>
            </a:pPr>
            <a:r>
              <a:rPr lang="en" sz="1600" b="1" i="0" u="none" strike="noStrike" cap="none" dirty="0">
                <a:solidFill>
                  <a:schemeClr val="tx1"/>
                </a:solidFill>
                <a:latin typeface="Poppins" panose="020B0604020202020204" charset="0"/>
                <a:ea typeface="Ubuntu"/>
                <a:cs typeface="Poppins" panose="020B0604020202020204" charset="0"/>
                <a:sym typeface="Ubuntu"/>
              </a:rPr>
              <a:t>java</a:t>
            </a:r>
            <a:r>
              <a:rPr lang="en" sz="1600" b="0" i="0" u="none" strike="noStrike" cap="none" dirty="0">
                <a:solidFill>
                  <a:schemeClr val="tx1"/>
                </a:solidFill>
                <a:latin typeface="Poppins" panose="020B0604020202020204" charset="0"/>
                <a:ea typeface="Ubuntu"/>
                <a:cs typeface="Poppins" panose="020B0604020202020204" charset="0"/>
                <a:sym typeface="Ubuntu"/>
              </a:rPr>
              <a:t> (Java application control)</a:t>
            </a:r>
            <a:endParaRPr dirty="0">
              <a:solidFill>
                <a:schemeClr val="tx1"/>
              </a:solidFill>
              <a:latin typeface="Poppins" panose="020B0604020202020204" charset="0"/>
              <a:cs typeface="Poppins" panose="020B0604020202020204" charset="0"/>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tx1"/>
              </a:solidFill>
              <a:latin typeface="Poppins" panose="020B0604020202020204" charset="0"/>
              <a:ea typeface="Ubuntu"/>
              <a:cs typeface="Poppins" panose="020B0604020202020204" charset="0"/>
              <a:sym typeface="Ubuntu"/>
            </a:endParaRPr>
          </a:p>
        </p:txBody>
      </p:sp>
      <p:sp>
        <p:nvSpPr>
          <p:cNvPr id="268" name="Google Shape;268;p39"/>
          <p:cNvSpPr txBox="1"/>
          <p:nvPr/>
        </p:nvSpPr>
        <p:spPr>
          <a:xfrm>
            <a:off x="4830681" y="1391470"/>
            <a:ext cx="3481312" cy="316078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Ubuntu"/>
              <a:buNone/>
            </a:pPr>
            <a:r>
              <a:rPr lang="en" sz="1600" b="1" i="0" u="none" strike="noStrike" cap="none" dirty="0">
                <a:solidFill>
                  <a:schemeClr val="tx1"/>
                </a:solidFill>
                <a:latin typeface="Poppins" panose="020B0604020202020204" charset="0"/>
                <a:ea typeface="Ubuntu"/>
                <a:cs typeface="Poppins" panose="020B0604020202020204" charset="0"/>
                <a:sym typeface="Ubuntu"/>
              </a:rPr>
              <a:t>Attributes</a:t>
            </a:r>
            <a:r>
              <a:rPr lang="en" sz="1600" b="0" i="0" u="none" strike="noStrike" cap="none" dirty="0">
                <a:solidFill>
                  <a:schemeClr val="tx1"/>
                </a:solidFill>
                <a:latin typeface="Poppins" panose="020B0604020202020204" charset="0"/>
                <a:ea typeface="Ubuntu"/>
                <a:cs typeface="Poppins" panose="020B0604020202020204" charset="0"/>
                <a:sym typeface="Ubuntu"/>
              </a:rPr>
              <a:t> </a:t>
            </a:r>
            <a:endParaRPr sz="1600" b="0" i="0" u="none" strike="noStrike" cap="none" dirty="0">
              <a:solidFill>
                <a:schemeClr val="tx1"/>
              </a:solidFill>
              <a:latin typeface="Poppins" panose="020B0604020202020204" charset="0"/>
              <a:ea typeface="Ubuntu"/>
              <a:cs typeface="Poppins" panose="020B0604020202020204" charset="0"/>
              <a:sym typeface="Ubuntu"/>
            </a:endParaRPr>
          </a:p>
          <a:p>
            <a:pPr marL="285750" marR="0" lvl="0" indent="-285750" algn="l" rtl="0">
              <a:lnSpc>
                <a:spcPct val="100000"/>
              </a:lnSpc>
              <a:spcBef>
                <a:spcPts val="600"/>
              </a:spcBef>
              <a:spcAft>
                <a:spcPts val="0"/>
              </a:spcAft>
              <a:buClr>
                <a:schemeClr val="tx1"/>
              </a:buClr>
              <a:buSzPts val="1600"/>
              <a:buFont typeface="Noto Sans Symbols"/>
              <a:buChar char="▪"/>
            </a:pPr>
            <a:r>
              <a:rPr lang="en" sz="1600" b="0" i="0" u="none" strike="noStrike" cap="none" dirty="0">
                <a:solidFill>
                  <a:schemeClr val="tx1"/>
                </a:solidFill>
                <a:latin typeface="Poppins" panose="020B0604020202020204" charset="0"/>
                <a:ea typeface="Ubuntu"/>
                <a:cs typeface="Poppins" panose="020B0604020202020204" charset="0"/>
                <a:sym typeface="Ubuntu"/>
              </a:rPr>
              <a:t>Every attribute has a name and a value </a:t>
            </a:r>
            <a:endParaRPr dirty="0">
              <a:solidFill>
                <a:schemeClr val="tx1"/>
              </a:solidFill>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tx1"/>
              </a:buClr>
              <a:buSzPts val="1600"/>
              <a:buFont typeface="Noto Sans Symbols"/>
              <a:buChar char="▪"/>
            </a:pPr>
            <a:r>
              <a:rPr lang="en" sz="1600" b="0" i="0" u="none" strike="noStrike" cap="none" dirty="0">
                <a:solidFill>
                  <a:schemeClr val="tx1"/>
                </a:solidFill>
                <a:latin typeface="Poppins" panose="020B0604020202020204" charset="0"/>
                <a:ea typeface="Ubuntu"/>
                <a:cs typeface="Poppins" panose="020B0604020202020204" charset="0"/>
                <a:sym typeface="Ubuntu"/>
              </a:rPr>
              <a:t>Use only attributes with constant or known values</a:t>
            </a:r>
            <a:endParaRPr dirty="0">
              <a:solidFill>
                <a:schemeClr val="tx1"/>
              </a:solidFill>
              <a:latin typeface="Poppins" panose="020B0604020202020204" charset="0"/>
              <a:cs typeface="Poppins" panose="020B0604020202020204" charset="0"/>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Poppins" panose="020B0604020202020204" charset="0"/>
              <a:ea typeface="Ubuntu"/>
              <a:cs typeface="Poppins" panose="020B0604020202020204" charset="0"/>
              <a:sym typeface="Ubuntu"/>
            </a:endParaRPr>
          </a:p>
          <a:p>
            <a:pPr marL="285750" marR="0" lvl="1" indent="-18415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Poppins" panose="020B0604020202020204" charset="0"/>
              <a:ea typeface="Ubuntu"/>
              <a:cs typeface="Poppins" panose="020B0604020202020204" charset="0"/>
              <a:sym typeface="Ubuntu"/>
            </a:endParaRPr>
          </a:p>
          <a:p>
            <a:pPr marL="457200" marR="0" lvl="8" indent="0" algn="l" rtl="0">
              <a:lnSpc>
                <a:spcPct val="100000"/>
              </a:lnSpc>
              <a:spcBef>
                <a:spcPts val="0"/>
              </a:spcBef>
              <a:spcAft>
                <a:spcPts val="0"/>
              </a:spcAft>
              <a:buClr>
                <a:srgbClr val="FF0000"/>
              </a:buClr>
              <a:buSzPts val="1600"/>
              <a:buFont typeface="Ubuntu"/>
              <a:buNone/>
            </a:pPr>
            <a:r>
              <a:rPr lang="en" sz="1600" b="0" i="0" u="none" strike="noStrike" cap="none" dirty="0">
                <a:solidFill>
                  <a:srgbClr val="FF0000"/>
                </a:solidFill>
                <a:latin typeface="Poppins" panose="020B0604020202020204" charset="0"/>
                <a:ea typeface="Ubuntu"/>
                <a:cs typeface="Poppins" panose="020B0604020202020204" charset="0"/>
                <a:sym typeface="Ubuntu"/>
              </a:rPr>
              <a:t>parentid</a:t>
            </a:r>
            <a:r>
              <a:rPr lang="en" sz="1600" b="0" i="0" u="none" strike="noStrike" cap="none" dirty="0">
                <a:solidFill>
                  <a:srgbClr val="0000FF"/>
                </a:solidFill>
                <a:latin typeface="Poppins" panose="020B0604020202020204" charset="0"/>
                <a:ea typeface="Ubuntu"/>
                <a:cs typeface="Poppins" panose="020B0604020202020204" charset="0"/>
                <a:sym typeface="Ubuntu"/>
              </a:rPr>
              <a:t>='slide-list-container'</a:t>
            </a:r>
            <a:r>
              <a:rPr lang="en" sz="1600" b="0" i="0" u="none" strike="noStrike" cap="none" dirty="0">
                <a:solidFill>
                  <a:srgbClr val="8B008B"/>
                </a:solidFill>
                <a:latin typeface="Poppins" panose="020B0604020202020204" charset="0"/>
                <a:ea typeface="Ubuntu"/>
                <a:cs typeface="Poppins" panose="020B0604020202020204" charset="0"/>
                <a:sym typeface="Ubuntu"/>
              </a:rPr>
              <a:t> </a:t>
            </a:r>
            <a:r>
              <a:rPr lang="en" sz="1600" b="0" i="0" u="none" strike="noStrike" cap="none" dirty="0">
                <a:solidFill>
                  <a:srgbClr val="FF0000"/>
                </a:solidFill>
                <a:latin typeface="Poppins" panose="020B0604020202020204" charset="0"/>
                <a:ea typeface="Ubuntu"/>
                <a:cs typeface="Poppins" panose="020B0604020202020204" charset="0"/>
                <a:sym typeface="Ubuntu"/>
              </a:rPr>
              <a:t>aaname</a:t>
            </a:r>
            <a:r>
              <a:rPr lang="en" sz="1600" b="0" i="0" u="none" strike="noStrike" cap="none" dirty="0">
                <a:solidFill>
                  <a:srgbClr val="0000FF"/>
                </a:solidFill>
                <a:latin typeface="Poppins" panose="020B0604020202020204" charset="0"/>
                <a:ea typeface="Ubuntu"/>
                <a:cs typeface="Poppins" panose="020B0604020202020204" charset="0"/>
                <a:sym typeface="Ubuntu"/>
              </a:rPr>
              <a:t>='Details‘</a:t>
            </a:r>
            <a:endParaRPr dirty="0">
              <a:latin typeface="Poppins" panose="020B0604020202020204" charset="0"/>
              <a:cs typeface="Poppins" panose="020B0604020202020204" charset="0"/>
            </a:endParaRPr>
          </a:p>
          <a:p>
            <a:pPr marL="457200" marR="0" lvl="8" indent="0" algn="l" rtl="0">
              <a:lnSpc>
                <a:spcPct val="100000"/>
              </a:lnSpc>
              <a:spcBef>
                <a:spcPts val="0"/>
              </a:spcBef>
              <a:spcAft>
                <a:spcPts val="0"/>
              </a:spcAft>
              <a:buClr>
                <a:srgbClr val="FF0000"/>
              </a:buClr>
              <a:buSzPts val="1600"/>
              <a:buFont typeface="Ubuntu"/>
              <a:buNone/>
            </a:pPr>
            <a:r>
              <a:rPr lang="en" sz="1600" b="0" i="0" u="none" strike="noStrike" cap="none" dirty="0">
                <a:solidFill>
                  <a:srgbClr val="FF0000"/>
                </a:solidFill>
                <a:latin typeface="Poppins" panose="020B0604020202020204" charset="0"/>
                <a:ea typeface="Ubuntu"/>
                <a:cs typeface="Poppins" panose="020B0604020202020204" charset="0"/>
                <a:sym typeface="Ubuntu"/>
              </a:rPr>
              <a:t>tag</a:t>
            </a:r>
            <a:r>
              <a:rPr lang="en" sz="1600" b="0" i="0" u="none" strike="noStrike" cap="none" dirty="0">
                <a:solidFill>
                  <a:srgbClr val="0000FF"/>
                </a:solidFill>
                <a:latin typeface="Poppins" panose="020B0604020202020204" charset="0"/>
                <a:ea typeface="Ubuntu"/>
                <a:cs typeface="Poppins" panose="020B0604020202020204" charset="0"/>
                <a:sym typeface="Ubuntu"/>
              </a:rPr>
              <a:t>='A‘</a:t>
            </a:r>
            <a:endParaRPr dirty="0">
              <a:latin typeface="Poppins" panose="020B0604020202020204" charset="0"/>
              <a:cs typeface="Poppins" panose="020B0604020202020204" charset="0"/>
            </a:endParaRPr>
          </a:p>
          <a:p>
            <a:pPr marL="457200" marR="0" lvl="8" indent="0" algn="l" rtl="0">
              <a:lnSpc>
                <a:spcPct val="100000"/>
              </a:lnSpc>
              <a:spcBef>
                <a:spcPts val="0"/>
              </a:spcBef>
              <a:spcAft>
                <a:spcPts val="0"/>
              </a:spcAft>
              <a:buClr>
                <a:srgbClr val="FF0000"/>
              </a:buClr>
              <a:buSzPts val="1600"/>
              <a:buFont typeface="Ubuntu"/>
              <a:buNone/>
            </a:pPr>
            <a:r>
              <a:rPr lang="en" sz="1600" b="0" i="0" u="none" strike="noStrike" cap="none" dirty="0">
                <a:solidFill>
                  <a:srgbClr val="FF0000"/>
                </a:solidFill>
                <a:latin typeface="Poppins" panose="020B0604020202020204" charset="0"/>
                <a:ea typeface="Ubuntu"/>
                <a:cs typeface="Poppins" panose="020B0604020202020204" charset="0"/>
                <a:sym typeface="Ubuntu"/>
              </a:rPr>
              <a:t>class</a:t>
            </a:r>
            <a:r>
              <a:rPr lang="en" sz="1600" b="0" i="0" u="none" strike="noStrike" cap="none" dirty="0">
                <a:solidFill>
                  <a:srgbClr val="0000FF"/>
                </a:solidFill>
                <a:latin typeface="Poppins" panose="020B0604020202020204" charset="0"/>
                <a:ea typeface="Ubuntu"/>
                <a:cs typeface="Poppins" panose="020B0604020202020204" charset="0"/>
                <a:sym typeface="Ubuntu"/>
              </a:rPr>
              <a:t>='btn-dwnl'</a:t>
            </a:r>
            <a:endParaRPr sz="1600" b="0" i="0" u="none" strike="noStrike" cap="none" dirty="0">
              <a:solidFill>
                <a:schemeClr val="dk1"/>
              </a:solidFill>
              <a:latin typeface="Poppins" panose="020B0604020202020204" charset="0"/>
              <a:ea typeface="Ubuntu"/>
              <a:cs typeface="Poppins" panose="020B0604020202020204" charset="0"/>
              <a:sym typeface="Ubuntu"/>
            </a:endParaRPr>
          </a:p>
        </p:txBody>
      </p:sp>
      <p:sp>
        <p:nvSpPr>
          <p:cNvPr id="269" name="Google Shape;269;p39"/>
          <p:cNvSpPr/>
          <p:nvPr/>
        </p:nvSpPr>
        <p:spPr>
          <a:xfrm>
            <a:off x="-92383" y="895350"/>
            <a:ext cx="8912073"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B008B"/>
              </a:buClr>
              <a:buSzPts val="1800"/>
              <a:buFont typeface="Ubuntu"/>
              <a:buNone/>
            </a:pPr>
            <a:r>
              <a:rPr lang="en" sz="1600" b="0" i="0" u="none" strike="noStrike" cap="none" dirty="0">
                <a:solidFill>
                  <a:srgbClr val="8B008B"/>
                </a:solidFill>
                <a:latin typeface="Poppins" panose="020B0604020202020204" charset="0"/>
                <a:ea typeface="Ubuntu"/>
                <a:cs typeface="Poppins" panose="020B0604020202020204" charset="0"/>
                <a:sym typeface="Ubuntu"/>
              </a:rPr>
              <a:t>&lt;</a:t>
            </a:r>
            <a:r>
              <a:rPr lang="en" sz="1600" b="1" i="0" u="none" strike="noStrike" cap="none" dirty="0">
                <a:solidFill>
                  <a:srgbClr val="8B008B"/>
                </a:solidFill>
                <a:latin typeface="Poppins" panose="020B0604020202020204" charset="0"/>
                <a:ea typeface="Ubuntu"/>
                <a:cs typeface="Poppins" panose="020B0604020202020204" charset="0"/>
                <a:sym typeface="Ubuntu"/>
              </a:rPr>
              <a:t>webctrl</a:t>
            </a:r>
            <a:r>
              <a:rPr lang="en" sz="1600" b="0" i="0" u="none" strike="noStrike" cap="none" dirty="0">
                <a:solidFill>
                  <a:srgbClr val="8B008B"/>
                </a:solidFill>
                <a:latin typeface="Poppins" panose="020B0604020202020204" charset="0"/>
                <a:ea typeface="Ubuntu"/>
                <a:cs typeface="Poppins" panose="020B0604020202020204" charset="0"/>
                <a:sym typeface="Ubuntu"/>
              </a:rPr>
              <a:t> </a:t>
            </a:r>
            <a:r>
              <a:rPr lang="en" sz="1600" b="0" i="0" u="none" strike="noStrike" cap="none" dirty="0">
                <a:solidFill>
                  <a:srgbClr val="FF0000"/>
                </a:solidFill>
                <a:latin typeface="Poppins" panose="020B0604020202020204" charset="0"/>
                <a:ea typeface="Ubuntu"/>
                <a:cs typeface="Poppins" panose="020B0604020202020204" charset="0"/>
                <a:sym typeface="Ubuntu"/>
              </a:rPr>
              <a:t>parentid</a:t>
            </a:r>
            <a:r>
              <a:rPr lang="en" sz="1600" b="0" i="0" u="none" strike="noStrike" cap="none" dirty="0">
                <a:solidFill>
                  <a:srgbClr val="0000FF"/>
                </a:solidFill>
                <a:latin typeface="Poppins" panose="020B0604020202020204" charset="0"/>
                <a:ea typeface="Ubuntu"/>
                <a:cs typeface="Poppins" panose="020B0604020202020204" charset="0"/>
                <a:sym typeface="Ubuntu"/>
              </a:rPr>
              <a:t>='slide-list-container'</a:t>
            </a:r>
            <a:r>
              <a:rPr lang="en" sz="1600" b="0" i="0" u="none" strike="noStrike" cap="none" dirty="0">
                <a:solidFill>
                  <a:srgbClr val="8B008B"/>
                </a:solidFill>
                <a:latin typeface="Poppins" panose="020B0604020202020204" charset="0"/>
                <a:ea typeface="Ubuntu"/>
                <a:cs typeface="Poppins" panose="020B0604020202020204" charset="0"/>
                <a:sym typeface="Ubuntu"/>
              </a:rPr>
              <a:t> </a:t>
            </a:r>
            <a:r>
              <a:rPr lang="en" sz="1600" b="0" i="0" u="none" strike="noStrike" cap="none" dirty="0">
                <a:solidFill>
                  <a:srgbClr val="FF0000"/>
                </a:solidFill>
                <a:latin typeface="Poppins" panose="020B0604020202020204" charset="0"/>
                <a:ea typeface="Ubuntu"/>
                <a:cs typeface="Poppins" panose="020B0604020202020204" charset="0"/>
                <a:sym typeface="Ubuntu"/>
              </a:rPr>
              <a:t>tag</a:t>
            </a:r>
            <a:r>
              <a:rPr lang="en" sz="1600" b="0" i="0" u="none" strike="noStrike" cap="none" dirty="0">
                <a:solidFill>
                  <a:srgbClr val="0000FF"/>
                </a:solidFill>
                <a:latin typeface="Poppins" panose="020B0604020202020204" charset="0"/>
                <a:ea typeface="Ubuntu"/>
                <a:cs typeface="Poppins" panose="020B0604020202020204" charset="0"/>
                <a:sym typeface="Ubuntu"/>
              </a:rPr>
              <a:t>='A'</a:t>
            </a:r>
            <a:r>
              <a:rPr lang="en" sz="1600" b="0" i="0" u="none" strike="noStrike" cap="none" dirty="0">
                <a:solidFill>
                  <a:srgbClr val="8B008B"/>
                </a:solidFill>
                <a:latin typeface="Poppins" panose="020B0604020202020204" charset="0"/>
                <a:ea typeface="Ubuntu"/>
                <a:cs typeface="Poppins" panose="020B0604020202020204" charset="0"/>
                <a:sym typeface="Ubuntu"/>
              </a:rPr>
              <a:t> </a:t>
            </a:r>
            <a:r>
              <a:rPr lang="en" sz="1600" b="0" i="0" u="none" strike="noStrike" cap="none" dirty="0">
                <a:solidFill>
                  <a:srgbClr val="FF0000"/>
                </a:solidFill>
                <a:latin typeface="Poppins" panose="020B0604020202020204" charset="0"/>
                <a:ea typeface="Ubuntu"/>
                <a:cs typeface="Poppins" panose="020B0604020202020204" charset="0"/>
                <a:sym typeface="Ubuntu"/>
              </a:rPr>
              <a:t>aaname</a:t>
            </a:r>
            <a:r>
              <a:rPr lang="en" sz="1600" b="0" i="0" u="none" strike="noStrike" cap="none" dirty="0">
                <a:solidFill>
                  <a:srgbClr val="0000FF"/>
                </a:solidFill>
                <a:latin typeface="Poppins" panose="020B0604020202020204" charset="0"/>
                <a:ea typeface="Ubuntu"/>
                <a:cs typeface="Poppins" panose="020B0604020202020204" charset="0"/>
                <a:sym typeface="Ubuntu"/>
              </a:rPr>
              <a:t>='Details'</a:t>
            </a:r>
            <a:r>
              <a:rPr lang="en" sz="1600" b="0" i="0" u="none" strike="noStrike" cap="none" dirty="0">
                <a:solidFill>
                  <a:srgbClr val="8B008B"/>
                </a:solidFill>
                <a:latin typeface="Poppins" panose="020B0604020202020204" charset="0"/>
                <a:ea typeface="Ubuntu"/>
                <a:cs typeface="Poppins" panose="020B0604020202020204" charset="0"/>
                <a:sym typeface="Ubuntu"/>
              </a:rPr>
              <a:t> </a:t>
            </a:r>
            <a:r>
              <a:rPr lang="en" sz="1600" b="0" i="0" u="none" strike="noStrike" cap="none" dirty="0">
                <a:solidFill>
                  <a:srgbClr val="FF0000"/>
                </a:solidFill>
                <a:latin typeface="Poppins" panose="020B0604020202020204" charset="0"/>
                <a:ea typeface="Ubuntu"/>
                <a:cs typeface="Poppins" panose="020B0604020202020204" charset="0"/>
                <a:sym typeface="Ubuntu"/>
              </a:rPr>
              <a:t>class</a:t>
            </a:r>
            <a:r>
              <a:rPr lang="en" sz="1600" b="0" i="0" u="none" strike="noStrike" cap="none" dirty="0">
                <a:solidFill>
                  <a:srgbClr val="0000FF"/>
                </a:solidFill>
                <a:latin typeface="Poppins" panose="020B0604020202020204" charset="0"/>
                <a:ea typeface="Ubuntu"/>
                <a:cs typeface="Poppins" panose="020B0604020202020204" charset="0"/>
                <a:sym typeface="Ubuntu"/>
              </a:rPr>
              <a:t>='btn-dwnl'</a:t>
            </a:r>
            <a:r>
              <a:rPr lang="en" sz="1600" b="0" i="0" u="none" strike="noStrike" cap="none" dirty="0">
                <a:solidFill>
                  <a:srgbClr val="8B008B"/>
                </a:solidFill>
                <a:latin typeface="Poppins" panose="020B0604020202020204" charset="0"/>
                <a:ea typeface="Ubuntu"/>
                <a:cs typeface="Poppins" panose="020B0604020202020204" charset="0"/>
                <a:sym typeface="Ubuntu"/>
              </a:rPr>
              <a:t> /&gt;</a:t>
            </a:r>
            <a:endParaRPr sz="1600" b="0" i="0" u="none" strike="noStrike" cap="none" dirty="0">
              <a:solidFill>
                <a:srgbClr val="000000"/>
              </a:solidFill>
              <a:latin typeface="Poppins" panose="020B0604020202020204" charset="0"/>
              <a:ea typeface="Ubuntu"/>
              <a:cs typeface="Poppins" panose="020B0604020202020204" charset="0"/>
              <a:sym typeface="Ubuntu"/>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110"/>
          <p:cNvSpPr txBox="1">
            <a:spLocks noGrp="1"/>
          </p:cNvSpPr>
          <p:nvPr>
            <p:ph type="title"/>
          </p:nvPr>
        </p:nvSpPr>
        <p:spPr/>
        <p:txBody>
          <a:bodyPr/>
          <a:lstStyle/>
          <a:p>
            <a:r>
              <a:rPr lang="en-US" dirty="0"/>
              <a:t>CONTROL DIAGRAMS</a:t>
            </a:r>
          </a:p>
        </p:txBody>
      </p:sp>
      <p:sp>
        <p:nvSpPr>
          <p:cNvPr id="29" name="Google Shape;122;p23">
            <a:extLst>
              <a:ext uri="{FF2B5EF4-FFF2-40B4-BE49-F238E27FC236}">
                <a16:creationId xmlns:a16="http://schemas.microsoft.com/office/drawing/2014/main" id="{F5F4CB36-5BE5-4654-B84F-52518EF1701C}"/>
              </a:ext>
            </a:extLst>
          </p:cNvPr>
          <p:cNvSpPr txBox="1"/>
          <p:nvPr/>
        </p:nvSpPr>
        <p:spPr>
          <a:xfrm>
            <a:off x="3660070" y="1684907"/>
            <a:ext cx="1848751" cy="365760"/>
          </a:xfrm>
          <a:prstGeom prst="rect">
            <a:avLst/>
          </a:prstGeom>
          <a:noFill/>
          <a:ln>
            <a:noFill/>
          </a:ln>
        </p:spPr>
        <p:txBody>
          <a:bodyPr spcFirstLastPara="1" wrap="square" lIns="68569" tIns="68569" rIns="68569" bIns="68569" anchor="ctr" anchorCtr="0">
            <a:noAutofit/>
          </a:bodyPr>
          <a:lstStyle/>
          <a:p>
            <a:pPr marL="57150" algn="ctr" defTabSz="685800">
              <a:lnSpc>
                <a:spcPct val="115000"/>
              </a:lnSpc>
              <a:buSzPts val="3600"/>
            </a:pPr>
            <a:r>
              <a:rPr lang="en" sz="1200" b="1" dirty="0">
                <a:solidFill>
                  <a:srgbClr val="5EC1EA"/>
                </a:solidFill>
                <a:latin typeface="Poppins" panose="020B0604020202020204" charset="0"/>
                <a:ea typeface="Ubuntu"/>
                <a:cs typeface="Poppins" panose="020B0604020202020204" charset="0"/>
                <a:sym typeface="Ubuntu"/>
              </a:rPr>
              <a:t>State machine</a:t>
            </a:r>
            <a:endParaRPr lang="en" sz="1200" dirty="0">
              <a:latin typeface="Poppins" panose="020B0604020202020204" charset="0"/>
              <a:ea typeface="Ubuntu"/>
              <a:cs typeface="Poppins" panose="020B0604020202020204" charset="0"/>
              <a:sym typeface="Ubuntu"/>
            </a:endParaRPr>
          </a:p>
        </p:txBody>
      </p:sp>
      <p:sp>
        <p:nvSpPr>
          <p:cNvPr id="30" name="Google Shape;123;p23">
            <a:extLst>
              <a:ext uri="{FF2B5EF4-FFF2-40B4-BE49-F238E27FC236}">
                <a16:creationId xmlns:a16="http://schemas.microsoft.com/office/drawing/2014/main" id="{DB9B79E6-36F1-4832-BB31-8AB23B612F5D}"/>
              </a:ext>
            </a:extLst>
          </p:cNvPr>
          <p:cNvSpPr txBox="1"/>
          <p:nvPr/>
        </p:nvSpPr>
        <p:spPr>
          <a:xfrm>
            <a:off x="1276038" y="1684907"/>
            <a:ext cx="1758666" cy="365760"/>
          </a:xfrm>
          <a:prstGeom prst="rect">
            <a:avLst/>
          </a:prstGeom>
          <a:noFill/>
          <a:ln>
            <a:noFill/>
          </a:ln>
        </p:spPr>
        <p:txBody>
          <a:bodyPr spcFirstLastPara="1" wrap="square" lIns="68569" tIns="68569" rIns="68569" bIns="68569" anchor="ctr" anchorCtr="0">
            <a:noAutofit/>
          </a:bodyPr>
          <a:lstStyle/>
          <a:p>
            <a:pPr marL="57150" algn="ctr" defTabSz="685800">
              <a:lnSpc>
                <a:spcPct val="115000"/>
              </a:lnSpc>
              <a:buSzPts val="3600"/>
            </a:pPr>
            <a:r>
              <a:rPr lang="en" sz="1200" b="1" dirty="0">
                <a:solidFill>
                  <a:srgbClr val="E74C2D"/>
                </a:solidFill>
                <a:latin typeface="Poppins" panose="020B0604020202020204" charset="0"/>
                <a:ea typeface="Ubuntu"/>
                <a:cs typeface="Poppins" panose="020B0604020202020204" charset="0"/>
                <a:sym typeface="Ubuntu"/>
              </a:rPr>
              <a:t>Flowchart</a:t>
            </a:r>
            <a:endParaRPr lang="en" sz="1200" dirty="0">
              <a:latin typeface="Poppins" panose="020B0604020202020204" charset="0"/>
              <a:ea typeface="Ubuntu"/>
              <a:cs typeface="Poppins" panose="020B0604020202020204" charset="0"/>
            </a:endParaRPr>
          </a:p>
        </p:txBody>
      </p:sp>
      <p:pic>
        <p:nvPicPr>
          <p:cNvPr id="32" name="Google Shape;125;p23">
            <a:extLst>
              <a:ext uri="{FF2B5EF4-FFF2-40B4-BE49-F238E27FC236}">
                <a16:creationId xmlns:a16="http://schemas.microsoft.com/office/drawing/2014/main" id="{74C4EA09-B13A-4E24-BDEB-2CEE1A515EF2}"/>
              </a:ext>
            </a:extLst>
          </p:cNvPr>
          <p:cNvPicPr preferRelativeResize="0"/>
          <p:nvPr/>
        </p:nvPicPr>
        <p:blipFill rotWithShape="1">
          <a:blip r:embed="rId3">
            <a:alphaModFix/>
          </a:blip>
          <a:srcRect/>
          <a:stretch/>
        </p:blipFill>
        <p:spPr>
          <a:xfrm>
            <a:off x="1862058" y="1221204"/>
            <a:ext cx="635665" cy="510146"/>
          </a:xfrm>
          <a:prstGeom prst="rect">
            <a:avLst/>
          </a:prstGeom>
          <a:noFill/>
          <a:ln>
            <a:noFill/>
          </a:ln>
        </p:spPr>
      </p:pic>
      <p:pic>
        <p:nvPicPr>
          <p:cNvPr id="33" name="Google Shape;126;p23">
            <a:extLst>
              <a:ext uri="{FF2B5EF4-FFF2-40B4-BE49-F238E27FC236}">
                <a16:creationId xmlns:a16="http://schemas.microsoft.com/office/drawing/2014/main" id="{8ADDC411-6802-4D3E-8819-B059C6F1D73A}"/>
              </a:ext>
            </a:extLst>
          </p:cNvPr>
          <p:cNvPicPr preferRelativeResize="0"/>
          <p:nvPr/>
        </p:nvPicPr>
        <p:blipFill rotWithShape="1">
          <a:blip r:embed="rId4">
            <a:alphaModFix/>
          </a:blip>
          <a:srcRect/>
          <a:stretch/>
        </p:blipFill>
        <p:spPr>
          <a:xfrm>
            <a:off x="6691052" y="1221204"/>
            <a:ext cx="426699" cy="462988"/>
          </a:xfrm>
          <a:prstGeom prst="rect">
            <a:avLst/>
          </a:prstGeom>
          <a:noFill/>
          <a:ln>
            <a:noFill/>
          </a:ln>
        </p:spPr>
      </p:pic>
      <p:pic>
        <p:nvPicPr>
          <p:cNvPr id="34" name="Google Shape;127;p23">
            <a:extLst>
              <a:ext uri="{FF2B5EF4-FFF2-40B4-BE49-F238E27FC236}">
                <a16:creationId xmlns:a16="http://schemas.microsoft.com/office/drawing/2014/main" id="{7FE1EAC9-44CB-4652-90EA-F7D647415F7F}"/>
              </a:ext>
            </a:extLst>
          </p:cNvPr>
          <p:cNvPicPr preferRelativeResize="0"/>
          <p:nvPr/>
        </p:nvPicPr>
        <p:blipFill rotWithShape="1">
          <a:blip r:embed="rId5">
            <a:alphaModFix/>
          </a:blip>
          <a:srcRect/>
          <a:stretch/>
        </p:blipFill>
        <p:spPr>
          <a:xfrm>
            <a:off x="4224263" y="1221204"/>
            <a:ext cx="624087" cy="520982"/>
          </a:xfrm>
          <a:prstGeom prst="rect">
            <a:avLst/>
          </a:prstGeom>
          <a:noFill/>
          <a:ln>
            <a:noFill/>
          </a:ln>
        </p:spPr>
      </p:pic>
      <p:sp>
        <p:nvSpPr>
          <p:cNvPr id="35" name="Rectangle 34">
            <a:extLst>
              <a:ext uri="{FF2B5EF4-FFF2-40B4-BE49-F238E27FC236}">
                <a16:creationId xmlns:a16="http://schemas.microsoft.com/office/drawing/2014/main" id="{A998F5E5-9A64-4E4B-8AD2-071271813A4D}"/>
              </a:ext>
            </a:extLst>
          </p:cNvPr>
          <p:cNvSpPr/>
          <p:nvPr/>
        </p:nvSpPr>
        <p:spPr>
          <a:xfrm>
            <a:off x="1116921" y="1010381"/>
            <a:ext cx="2098070" cy="3291840"/>
          </a:xfrm>
          <a:prstGeom prst="rect">
            <a:avLst/>
          </a:prstGeom>
          <a:noFill/>
          <a:ln w="28575" cap="flat" cmpd="sng" algn="ctr">
            <a:solidFill>
              <a:srgbClr val="E74C2D"/>
            </a:solidFill>
            <a:prstDash val="solid"/>
            <a:miter lim="800000"/>
          </a:ln>
          <a:effectLst>
            <a:outerShdw blurRad="38100" sx="102000" sy="102000" algn="ctr" rotWithShape="0">
              <a:prstClr val="black">
                <a:alpha val="5000"/>
              </a:prstClr>
            </a:outerShdw>
          </a:effectLst>
        </p:spPr>
        <p:txBody>
          <a:bodyPr rtlCol="0" anchor="ctr"/>
          <a:lstStyle/>
          <a:p>
            <a:pPr algn="ctr" defTabSz="685800">
              <a:buClrTx/>
              <a:defRPr/>
            </a:pPr>
            <a:endParaRPr lang="en-US" sz="1350" kern="1200" dirty="0">
              <a:solidFill>
                <a:srgbClr val="5F5F5F"/>
              </a:solidFill>
              <a:latin typeface="Poppins" panose="020B0604020202020204" charset="0"/>
              <a:ea typeface="+mn-ea"/>
              <a:cs typeface="Poppins" panose="020B0604020202020204" charset="0"/>
            </a:endParaRPr>
          </a:p>
        </p:txBody>
      </p:sp>
      <p:sp>
        <p:nvSpPr>
          <p:cNvPr id="36" name="Rectangle 35">
            <a:extLst>
              <a:ext uri="{FF2B5EF4-FFF2-40B4-BE49-F238E27FC236}">
                <a16:creationId xmlns:a16="http://schemas.microsoft.com/office/drawing/2014/main" id="{8C077EFF-67C1-42C0-8466-4F1CD0DECF15}"/>
              </a:ext>
            </a:extLst>
          </p:cNvPr>
          <p:cNvSpPr/>
          <p:nvPr/>
        </p:nvSpPr>
        <p:spPr>
          <a:xfrm>
            <a:off x="3486144" y="1009650"/>
            <a:ext cx="2098070" cy="3291840"/>
          </a:xfrm>
          <a:prstGeom prst="rect">
            <a:avLst/>
          </a:prstGeom>
          <a:noFill/>
          <a:ln w="28575" cap="flat" cmpd="sng" algn="ctr">
            <a:solidFill>
              <a:srgbClr val="5EC1EA"/>
            </a:solidFill>
            <a:prstDash val="solid"/>
            <a:miter lim="800000"/>
          </a:ln>
          <a:effectLst>
            <a:outerShdw blurRad="38100" sx="102000" sy="102000" algn="ctr" rotWithShape="0">
              <a:prstClr val="black">
                <a:alpha val="5000"/>
              </a:prstClr>
            </a:outerShdw>
          </a:effectLst>
        </p:spPr>
        <p:txBody>
          <a:bodyPr rtlCol="0" anchor="ctr"/>
          <a:lstStyle/>
          <a:p>
            <a:pPr algn="ctr" defTabSz="685800">
              <a:buClrTx/>
              <a:defRPr/>
            </a:pPr>
            <a:endParaRPr lang="en-US" sz="1350" kern="1200" dirty="0">
              <a:solidFill>
                <a:srgbClr val="5F5F5F"/>
              </a:solidFill>
              <a:latin typeface="Poppins" panose="020B0604020202020204" charset="0"/>
              <a:ea typeface="+mn-ea"/>
              <a:cs typeface="Poppins" panose="020B0604020202020204" charset="0"/>
            </a:endParaRPr>
          </a:p>
        </p:txBody>
      </p:sp>
      <p:sp>
        <p:nvSpPr>
          <p:cNvPr id="37" name="Rectangle 36">
            <a:extLst>
              <a:ext uri="{FF2B5EF4-FFF2-40B4-BE49-F238E27FC236}">
                <a16:creationId xmlns:a16="http://schemas.microsoft.com/office/drawing/2014/main" id="{48C6F2EB-798B-4611-852F-FB1683AE327F}"/>
              </a:ext>
            </a:extLst>
          </p:cNvPr>
          <p:cNvSpPr/>
          <p:nvPr/>
        </p:nvSpPr>
        <p:spPr>
          <a:xfrm>
            <a:off x="5855367" y="1011112"/>
            <a:ext cx="2098070" cy="3291840"/>
          </a:xfrm>
          <a:prstGeom prst="rect">
            <a:avLst/>
          </a:prstGeom>
          <a:noFill/>
          <a:ln w="28575" cap="flat" cmpd="sng" algn="ctr">
            <a:solidFill>
              <a:srgbClr val="2372B2"/>
            </a:solidFill>
            <a:prstDash val="solid"/>
            <a:miter lim="800000"/>
          </a:ln>
          <a:effectLst>
            <a:outerShdw blurRad="38100" sx="102000" sy="102000" algn="ctr" rotWithShape="0">
              <a:prstClr val="black">
                <a:alpha val="5000"/>
              </a:prstClr>
            </a:outerShdw>
          </a:effectLst>
        </p:spPr>
        <p:txBody>
          <a:bodyPr rtlCol="0" anchor="ctr"/>
          <a:lstStyle/>
          <a:p>
            <a:pPr algn="ctr" defTabSz="685800">
              <a:buClrTx/>
              <a:defRPr/>
            </a:pPr>
            <a:endParaRPr lang="en-US" sz="1350" kern="1200" dirty="0">
              <a:solidFill>
                <a:srgbClr val="5F5F5F"/>
              </a:solidFill>
              <a:latin typeface="Poppins" panose="020B0604020202020204" charset="0"/>
              <a:ea typeface="+mn-ea"/>
              <a:cs typeface="Poppins" panose="020B0604020202020204" charset="0"/>
            </a:endParaRPr>
          </a:p>
        </p:txBody>
      </p:sp>
      <p:sp>
        <p:nvSpPr>
          <p:cNvPr id="3" name="Rectangle 2">
            <a:extLst>
              <a:ext uri="{FF2B5EF4-FFF2-40B4-BE49-F238E27FC236}">
                <a16:creationId xmlns:a16="http://schemas.microsoft.com/office/drawing/2014/main" id="{D153CA9D-ECB3-4C4A-8A05-086C0993DC13}"/>
              </a:ext>
            </a:extLst>
          </p:cNvPr>
          <p:cNvSpPr/>
          <p:nvPr/>
        </p:nvSpPr>
        <p:spPr>
          <a:xfrm>
            <a:off x="1211194" y="2112507"/>
            <a:ext cx="192024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27013" indent="-111125" algn="ctr" defTabSz="685800">
              <a:lnSpc>
                <a:spcPct val="115000"/>
              </a:lnSpc>
              <a:buSzPts val="3600"/>
            </a:pPr>
            <a:r>
              <a:rPr lang="en-US" sz="1600" dirty="0">
                <a:solidFill>
                  <a:schemeClr val="tx1"/>
                </a:solidFill>
                <a:latin typeface="Poppins" panose="020B0604020202020204" charset="0"/>
                <a:ea typeface="Ubuntu"/>
                <a:cs typeface="Poppins" panose="020B0604020202020204" charset="0"/>
                <a:sym typeface="Ubuntu"/>
              </a:rPr>
              <a:t>- flexible and intuitive</a:t>
            </a:r>
            <a:endParaRPr lang="en-US" sz="1600" dirty="0">
              <a:solidFill>
                <a:schemeClr val="tx1"/>
              </a:solidFill>
              <a:latin typeface="Poppins" panose="020B0604020202020204" charset="0"/>
              <a:ea typeface="Ubuntu"/>
              <a:cs typeface="Poppins" panose="020B0604020202020204" charset="0"/>
            </a:endParaRPr>
          </a:p>
          <a:p>
            <a:pPr marL="227013" indent="-111125" algn="ctr" defTabSz="685800">
              <a:lnSpc>
                <a:spcPct val="115000"/>
              </a:lnSpc>
              <a:buSzPts val="3600"/>
            </a:pPr>
            <a:r>
              <a:rPr lang="en-US" sz="1600" dirty="0">
                <a:solidFill>
                  <a:schemeClr val="tx1"/>
                </a:solidFill>
                <a:latin typeface="Poppins" panose="020B0604020202020204" charset="0"/>
                <a:ea typeface="Ubuntu"/>
                <a:cs typeface="Poppins" panose="020B0604020202020204" charset="0"/>
                <a:sym typeface="Ubuntu"/>
              </a:rPr>
              <a:t>- presentable layout</a:t>
            </a:r>
            <a:endParaRPr lang="en-US" sz="1600" dirty="0">
              <a:solidFill>
                <a:schemeClr val="tx1"/>
              </a:solidFill>
              <a:latin typeface="Poppins" panose="020B0604020202020204" charset="0"/>
              <a:ea typeface="Ubuntu"/>
              <a:cs typeface="Poppins" panose="020B0604020202020204" charset="0"/>
            </a:endParaRPr>
          </a:p>
          <a:p>
            <a:pPr marL="227013" indent="-111125" algn="ctr" defTabSz="685800">
              <a:lnSpc>
                <a:spcPct val="115000"/>
              </a:lnSpc>
              <a:buSzPts val="3600"/>
            </a:pPr>
            <a:r>
              <a:rPr lang="en-US" sz="1600" dirty="0">
                <a:solidFill>
                  <a:schemeClr val="tx1"/>
                </a:solidFill>
                <a:latin typeface="Poppins" panose="020B0604020202020204" charset="0"/>
                <a:ea typeface="Ubuntu"/>
                <a:cs typeface="Poppins" panose="020B0604020202020204" charset="0"/>
                <a:sym typeface="Ubuntu"/>
              </a:rPr>
              <a:t>- suitable for business rules</a:t>
            </a:r>
            <a:endParaRPr lang="en-US" sz="1600" dirty="0">
              <a:solidFill>
                <a:schemeClr val="tx1"/>
              </a:solidFill>
              <a:latin typeface="Poppins" panose="020B0604020202020204" charset="0"/>
              <a:cs typeface="Poppins" panose="020B0604020202020204" charset="0"/>
            </a:endParaRPr>
          </a:p>
        </p:txBody>
      </p:sp>
      <p:sp>
        <p:nvSpPr>
          <p:cNvPr id="14" name="Rectangle 13">
            <a:extLst>
              <a:ext uri="{FF2B5EF4-FFF2-40B4-BE49-F238E27FC236}">
                <a16:creationId xmlns:a16="http://schemas.microsoft.com/office/drawing/2014/main" id="{50C6954E-6DC4-4264-B534-E0841BBDE93C}"/>
              </a:ext>
            </a:extLst>
          </p:cNvPr>
          <p:cNvSpPr/>
          <p:nvPr/>
        </p:nvSpPr>
        <p:spPr>
          <a:xfrm>
            <a:off x="3575060" y="2112507"/>
            <a:ext cx="192024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27013" indent="-111125" algn="ctr" defTabSz="685800">
              <a:lnSpc>
                <a:spcPct val="115000"/>
              </a:lnSpc>
              <a:buSzPts val="3600"/>
            </a:pPr>
            <a:r>
              <a:rPr lang="en-US" sz="1600" dirty="0">
                <a:solidFill>
                  <a:schemeClr val="tx1"/>
                </a:solidFill>
                <a:latin typeface="Poppins" panose="020B0604020202020204" charset="0"/>
                <a:cs typeface="Poppins" panose="020B0604020202020204" charset="0"/>
                <a:sym typeface="Ubuntu"/>
              </a:rPr>
              <a:t>- complex high level process structure</a:t>
            </a:r>
            <a:endParaRPr lang="en-US" sz="1600" dirty="0">
              <a:solidFill>
                <a:schemeClr val="tx1"/>
              </a:solidFill>
              <a:latin typeface="Poppins" panose="020B0604020202020204" charset="0"/>
              <a:cs typeface="Poppins" panose="020B0604020202020204" charset="0"/>
            </a:endParaRPr>
          </a:p>
          <a:p>
            <a:pPr marL="227013" indent="-111125" algn="ctr" defTabSz="685800">
              <a:lnSpc>
                <a:spcPct val="115000"/>
              </a:lnSpc>
              <a:buSzPts val="3600"/>
            </a:pPr>
            <a:r>
              <a:rPr lang="en-US" sz="1600" dirty="0">
                <a:solidFill>
                  <a:schemeClr val="tx1"/>
                </a:solidFill>
                <a:latin typeface="Poppins" panose="020B0604020202020204" charset="0"/>
                <a:cs typeface="Poppins" panose="020B0604020202020204" charset="0"/>
                <a:sym typeface="Ubuntu"/>
              </a:rPr>
              <a:t>- exception handling and recovery</a:t>
            </a:r>
            <a:endParaRPr lang="en-US" sz="1600" dirty="0">
              <a:solidFill>
                <a:schemeClr val="tx1"/>
              </a:solidFill>
              <a:latin typeface="Poppins" panose="020B0604020202020204" charset="0"/>
              <a:cs typeface="Poppins" panose="020B0604020202020204" charset="0"/>
            </a:endParaRPr>
          </a:p>
          <a:p>
            <a:pPr marL="227013" indent="-111125" algn="ctr" defTabSz="685800">
              <a:lnSpc>
                <a:spcPct val="115000"/>
              </a:lnSpc>
              <a:buSzPts val="3600"/>
            </a:pPr>
            <a:r>
              <a:rPr lang="en-US" sz="1600" dirty="0">
                <a:solidFill>
                  <a:schemeClr val="tx1"/>
                </a:solidFill>
                <a:latin typeface="Poppins" panose="020B0604020202020204" charset="0"/>
                <a:cs typeface="Poppins" panose="020B0604020202020204" charset="0"/>
                <a:sym typeface="Ubuntu"/>
              </a:rPr>
              <a:t>-error reporting</a:t>
            </a:r>
            <a:endParaRPr lang="en-US" sz="1600" dirty="0">
              <a:solidFill>
                <a:schemeClr val="tx1"/>
              </a:solidFill>
              <a:latin typeface="Poppins" panose="020B0604020202020204" charset="0"/>
              <a:cs typeface="Poppins" panose="020B0604020202020204" charset="0"/>
            </a:endParaRPr>
          </a:p>
        </p:txBody>
      </p:sp>
      <p:sp>
        <p:nvSpPr>
          <p:cNvPr id="16" name="Rectangle 15">
            <a:extLst>
              <a:ext uri="{FF2B5EF4-FFF2-40B4-BE49-F238E27FC236}">
                <a16:creationId xmlns:a16="http://schemas.microsoft.com/office/drawing/2014/main" id="{46809DA6-4307-4CED-B5EC-599A35B90F98}"/>
              </a:ext>
            </a:extLst>
          </p:cNvPr>
          <p:cNvSpPr/>
          <p:nvPr/>
        </p:nvSpPr>
        <p:spPr>
          <a:xfrm>
            <a:off x="5938925" y="2112507"/>
            <a:ext cx="1920240" cy="201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indent="-111125" algn="ctr" defTabSz="685800">
              <a:lnSpc>
                <a:spcPct val="115000"/>
              </a:lnSpc>
              <a:buSzPts val="3600"/>
            </a:pPr>
            <a:r>
              <a:rPr lang="en-US" sz="1600" dirty="0">
                <a:solidFill>
                  <a:schemeClr val="tx1"/>
                </a:solidFill>
                <a:latin typeface="Poppins" panose="020B0604020202020204" charset="0"/>
                <a:cs typeface="Poppins" panose="020B0604020202020204" charset="0"/>
                <a:sym typeface="Ubuntu"/>
              </a:rPr>
              <a:t>- structured execution</a:t>
            </a:r>
          </a:p>
          <a:p>
            <a:pPr marL="171450" indent="-111125" algn="ctr" defTabSz="685800">
              <a:lnSpc>
                <a:spcPct val="115000"/>
              </a:lnSpc>
              <a:buSzPts val="3600"/>
            </a:pPr>
            <a:r>
              <a:rPr lang="en-US" sz="1600" dirty="0">
                <a:solidFill>
                  <a:schemeClr val="tx1"/>
                </a:solidFill>
                <a:latin typeface="Poppins" panose="020B0604020202020204" charset="0"/>
                <a:cs typeface="Poppins" panose="020B0604020202020204" charset="0"/>
                <a:sym typeface="Ubuntu"/>
              </a:rPr>
              <a:t>- suitable for UI interaction</a:t>
            </a:r>
          </a:p>
          <a:p>
            <a:pPr marL="171450" indent="-111125" algn="ctr" defTabSz="685800">
              <a:lnSpc>
                <a:spcPct val="115000"/>
              </a:lnSpc>
              <a:buSzPts val="3600"/>
            </a:pPr>
            <a:r>
              <a:rPr lang="en-US" sz="1600" dirty="0">
                <a:solidFill>
                  <a:schemeClr val="tx1"/>
                </a:solidFill>
                <a:latin typeface="Poppins" panose="020B0604020202020204" charset="0"/>
                <a:cs typeface="Poppins" panose="020B0604020202020204" charset="0"/>
                <a:sym typeface="Ubuntu"/>
              </a:rPr>
              <a:t>- small UI/data decisions</a:t>
            </a:r>
          </a:p>
          <a:p>
            <a:pPr marL="227013" indent="-111125" algn="ctr" defTabSz="685800">
              <a:lnSpc>
                <a:spcPct val="115000"/>
              </a:lnSpc>
              <a:buSzPts val="3600"/>
            </a:pPr>
            <a:endParaRPr lang="en-US" sz="1600" dirty="0">
              <a:solidFill>
                <a:schemeClr val="tx1"/>
              </a:solidFill>
              <a:latin typeface="Poppins" panose="020B0604020202020204" charset="0"/>
              <a:cs typeface="Poppins" panose="020B0604020202020204" charset="0"/>
            </a:endParaRPr>
          </a:p>
        </p:txBody>
      </p:sp>
      <p:sp>
        <p:nvSpPr>
          <p:cNvPr id="17" name="Google Shape;122;p23">
            <a:extLst>
              <a:ext uri="{FF2B5EF4-FFF2-40B4-BE49-F238E27FC236}">
                <a16:creationId xmlns:a16="http://schemas.microsoft.com/office/drawing/2014/main" id="{E40F9661-2A5F-4FB9-AC0C-19979FB5365E}"/>
              </a:ext>
            </a:extLst>
          </p:cNvPr>
          <p:cNvSpPr txBox="1"/>
          <p:nvPr/>
        </p:nvSpPr>
        <p:spPr>
          <a:xfrm>
            <a:off x="5980025" y="1684907"/>
            <a:ext cx="1848751" cy="365760"/>
          </a:xfrm>
          <a:prstGeom prst="rect">
            <a:avLst/>
          </a:prstGeom>
          <a:noFill/>
          <a:ln>
            <a:noFill/>
          </a:ln>
        </p:spPr>
        <p:txBody>
          <a:bodyPr spcFirstLastPara="1" wrap="square" lIns="68569" tIns="68569" rIns="68569" bIns="68569" anchor="ctr" anchorCtr="0">
            <a:noAutofit/>
          </a:bodyPr>
          <a:lstStyle/>
          <a:p>
            <a:pPr marL="57150" algn="ctr" defTabSz="685800">
              <a:lnSpc>
                <a:spcPct val="115000"/>
              </a:lnSpc>
              <a:buSzPts val="3600"/>
            </a:pPr>
            <a:r>
              <a:rPr lang="en" sz="1200" b="1" dirty="0">
                <a:solidFill>
                  <a:srgbClr val="2372B2"/>
                </a:solidFill>
                <a:latin typeface="Poppins" panose="020B0604020202020204" charset="0"/>
                <a:cs typeface="Poppins" panose="020B0604020202020204" charset="0"/>
                <a:sym typeface="Ubuntu"/>
              </a:rPr>
              <a:t>Sequence</a:t>
            </a:r>
            <a:endParaRPr lang="en" sz="1200" dirty="0">
              <a:latin typeface="Poppins" panose="020B0604020202020204" charset="0"/>
              <a:ea typeface="Ubuntu"/>
              <a:cs typeface="Poppins" panose="020B0604020202020204" charset="0"/>
              <a:sym typeface="Ubuntu"/>
            </a:endParaRPr>
          </a:p>
        </p:txBody>
      </p:sp>
    </p:spTree>
    <p:extLst>
      <p:ext uri="{BB962C8B-B14F-4D97-AF65-F5344CB8AC3E}">
        <p14:creationId xmlns:p14="http://schemas.microsoft.com/office/powerpoint/2010/main" val="2296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3"/>
        <p:cNvGrpSpPr/>
        <p:nvPr/>
      </p:nvGrpSpPr>
      <p:grpSpPr>
        <a:xfrm>
          <a:off x="0" y="0"/>
          <a:ext cx="0" cy="0"/>
          <a:chOff x="0" y="0"/>
          <a:chExt cx="0" cy="0"/>
        </a:xfrm>
      </p:grpSpPr>
      <p:pic>
        <p:nvPicPr>
          <p:cNvPr id="276" name="Google Shape;276;p40"/>
          <p:cNvPicPr preferRelativeResize="0"/>
          <p:nvPr/>
        </p:nvPicPr>
        <p:blipFill rotWithShape="1">
          <a:blip r:embed="rId3">
            <a:alphaModFix/>
          </a:blip>
          <a:srcRect/>
          <a:stretch/>
        </p:blipFill>
        <p:spPr>
          <a:xfrm>
            <a:off x="5535614" y="730782"/>
            <a:ext cx="3133725" cy="3857625"/>
          </a:xfrm>
          <a:prstGeom prst="rect">
            <a:avLst/>
          </a:prstGeom>
          <a:noFill/>
          <a:ln>
            <a:noFill/>
          </a:ln>
        </p:spPr>
      </p:pic>
      <p:sp>
        <p:nvSpPr>
          <p:cNvPr id="274" name="Google Shape;274;p40"/>
          <p:cNvSpPr txBox="1">
            <a:spLocks noGrp="1"/>
          </p:cNvSpPr>
          <p:nvPr>
            <p:ph type="title"/>
          </p:nvPr>
        </p:nvSpPr>
        <p:spPr/>
        <p:txBody>
          <a:bodyPr/>
          <a:lstStyle/>
          <a:p>
            <a:pPr lvl="0"/>
            <a:r>
              <a:rPr lang="en-US" dirty="0">
                <a:sym typeface="Ubuntu"/>
              </a:rPr>
              <a:t>FINDING ELEMENTS</a:t>
            </a:r>
            <a:endParaRPr lang="en-US" dirty="0"/>
          </a:p>
        </p:txBody>
      </p:sp>
      <p:sp>
        <p:nvSpPr>
          <p:cNvPr id="275" name="Google Shape;275;p40"/>
          <p:cNvSpPr txBox="1">
            <a:spLocks noGrp="1"/>
          </p:cNvSpPr>
          <p:nvPr>
            <p:ph type="body" idx="4294967295"/>
          </p:nvPr>
        </p:nvSpPr>
        <p:spPr>
          <a:xfrm>
            <a:off x="269812" y="751801"/>
            <a:ext cx="5576888" cy="38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600"/>
              <a:buFont typeface="Ubuntu"/>
              <a:buNone/>
            </a:pPr>
            <a:r>
              <a:rPr lang="en" sz="1600" b="0" i="0" u="none" strike="noStrike" cap="none" dirty="0">
                <a:solidFill>
                  <a:schemeClr val="dk1"/>
                </a:solidFill>
                <a:latin typeface="Poppins" panose="020B0604020202020204" charset="0"/>
                <a:cs typeface="Poppins" panose="020B0604020202020204" charset="0"/>
                <a:sym typeface="Ubuntu"/>
              </a:rPr>
              <a:t>Most used activities for finding elements</a:t>
            </a:r>
            <a:endParaRPr sz="1600" b="0" i="0" u="none" strike="noStrike" cap="none" dirty="0">
              <a:solidFill>
                <a:schemeClr val="dk1"/>
              </a:solidFill>
              <a:latin typeface="Poppins" panose="020B0604020202020204" charset="0"/>
              <a:cs typeface="Poppins" panose="020B0604020202020204" charset="0"/>
              <a:sym typeface="Ubuntu"/>
            </a:endParaRPr>
          </a:p>
          <a:p>
            <a:pPr marL="0" marR="0" lvl="0" indent="0" algn="l" rtl="0">
              <a:lnSpc>
                <a:spcPct val="100000"/>
              </a:lnSpc>
              <a:spcBef>
                <a:spcPts val="0"/>
              </a:spcBef>
              <a:spcAft>
                <a:spcPts val="0"/>
              </a:spcAft>
              <a:buClr>
                <a:schemeClr val="dk1"/>
              </a:buClr>
              <a:buSzPts val="1600"/>
              <a:buFont typeface="Ubuntu"/>
              <a:buNone/>
            </a:pPr>
            <a:endParaRPr sz="1600" b="0" i="0" u="none" strike="noStrike" cap="none" dirty="0">
              <a:solidFill>
                <a:schemeClr val="dk1"/>
              </a:solidFill>
              <a:latin typeface="Poppins" panose="020B0604020202020204" charset="0"/>
              <a:cs typeface="Poppins" panose="020B0604020202020204" charset="0"/>
              <a:sym typeface="Ubuntu"/>
            </a:endParaRPr>
          </a:p>
          <a:p>
            <a:pPr marL="0" marR="0" lvl="0" indent="0" algn="l" rtl="0">
              <a:lnSpc>
                <a:spcPct val="100000"/>
              </a:lnSpc>
              <a:spcBef>
                <a:spcPts val="0"/>
              </a:spcBef>
              <a:spcAft>
                <a:spcPts val="0"/>
              </a:spcAft>
              <a:buClr>
                <a:schemeClr val="dk1"/>
              </a:buClr>
              <a:buSzPts val="1800"/>
              <a:buFont typeface="Ubuntu"/>
              <a:buNone/>
            </a:pPr>
            <a:r>
              <a:rPr lang="en" sz="1800" b="1" i="0" u="none" strike="noStrike" cap="none" dirty="0">
                <a:solidFill>
                  <a:srgbClr val="E74C2D"/>
                </a:solidFill>
                <a:latin typeface="Poppins" panose="020B0604020202020204" charset="0"/>
                <a:cs typeface="Poppins" panose="020B0604020202020204" charset="0"/>
                <a:sym typeface="Ubuntu"/>
              </a:rPr>
              <a:t>Find Element</a:t>
            </a:r>
            <a:r>
              <a:rPr lang="en" sz="1800" b="0" i="0" u="none" strike="noStrike" cap="none" dirty="0">
                <a:solidFill>
                  <a:srgbClr val="C73417"/>
                </a:solidFill>
                <a:latin typeface="Poppins" panose="020B0604020202020204" charset="0"/>
                <a:cs typeface="Poppins" panose="020B0604020202020204" charset="0"/>
                <a:sym typeface="Ubuntu"/>
              </a:rPr>
              <a:t> </a:t>
            </a:r>
            <a:endParaRPr dirty="0">
              <a:solidFill>
                <a:srgbClr val="C73417"/>
              </a:solidFill>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dk1"/>
              </a:buClr>
              <a:buSzPts val="1600"/>
              <a:buFont typeface="Noto Sans Symbols"/>
              <a:buChar char="▪"/>
            </a:pPr>
            <a:r>
              <a:rPr lang="en" sz="1600" b="0" i="0" u="none" strike="noStrike" cap="none" dirty="0">
                <a:solidFill>
                  <a:schemeClr val="dk1"/>
                </a:solidFill>
                <a:latin typeface="Poppins" panose="020B0604020202020204" charset="0"/>
                <a:cs typeface="Poppins" panose="020B0604020202020204" charset="0"/>
                <a:sym typeface="Ubuntu"/>
              </a:rPr>
              <a:t>finds a particular element and saves it</a:t>
            </a:r>
            <a:endParaRPr dirty="0">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dk1"/>
              </a:buClr>
              <a:buSzPts val="1600"/>
              <a:buFont typeface="Noto Sans Symbols"/>
              <a:buChar char="▪"/>
            </a:pPr>
            <a:r>
              <a:rPr lang="en" sz="1600" b="0" i="0" u="none" strike="noStrike" cap="none" dirty="0">
                <a:solidFill>
                  <a:schemeClr val="dk1"/>
                </a:solidFill>
                <a:latin typeface="Poppins" panose="020B0604020202020204" charset="0"/>
                <a:cs typeface="Poppins" panose="020B0604020202020204" charset="0"/>
                <a:sym typeface="Ubuntu"/>
              </a:rPr>
              <a:t>returns a </a:t>
            </a:r>
            <a:r>
              <a:rPr lang="en" sz="1600" b="1" dirty="0">
                <a:solidFill>
                  <a:srgbClr val="2372B2"/>
                </a:solidFill>
                <a:latin typeface="Poppins" panose="020B0604020202020204" charset="0"/>
                <a:cs typeface="Poppins" panose="020B0604020202020204" charset="0"/>
              </a:rPr>
              <a:t>UI</a:t>
            </a:r>
            <a:r>
              <a:rPr lang="en" sz="1600" b="1" i="0" u="none" strike="noStrike" cap="none" dirty="0">
                <a:solidFill>
                  <a:schemeClr val="dk1"/>
                </a:solidFill>
                <a:latin typeface="Poppins" panose="020B0604020202020204" charset="0"/>
                <a:cs typeface="Poppins" panose="020B0604020202020204" charset="0"/>
                <a:sym typeface="Ubuntu"/>
              </a:rPr>
              <a:t> </a:t>
            </a:r>
            <a:r>
              <a:rPr lang="en" sz="1600" b="1" i="0" u="none" strike="noStrike" cap="none" dirty="0">
                <a:solidFill>
                  <a:srgbClr val="2372B2"/>
                </a:solidFill>
                <a:latin typeface="Poppins" panose="020B0604020202020204" charset="0"/>
                <a:cs typeface="Poppins" panose="020B0604020202020204" charset="0"/>
                <a:sym typeface="Ubuntu"/>
              </a:rPr>
              <a:t>Element</a:t>
            </a:r>
            <a:r>
              <a:rPr lang="en" sz="1600" b="1" i="0" u="none" strike="noStrike" cap="none" dirty="0">
                <a:solidFill>
                  <a:schemeClr val="dk1"/>
                </a:solidFill>
                <a:latin typeface="Poppins" panose="020B0604020202020204" charset="0"/>
                <a:cs typeface="Poppins" panose="020B0604020202020204" charset="0"/>
                <a:sym typeface="Ubuntu"/>
              </a:rPr>
              <a:t> </a:t>
            </a:r>
            <a:r>
              <a:rPr lang="en" sz="1600" b="0" i="0" u="none" strike="noStrike" cap="none" dirty="0">
                <a:solidFill>
                  <a:schemeClr val="dk1"/>
                </a:solidFill>
                <a:latin typeface="Poppins" panose="020B0604020202020204" charset="0"/>
                <a:cs typeface="Poppins" panose="020B0604020202020204" charset="0"/>
                <a:sym typeface="Ubuntu"/>
              </a:rPr>
              <a:t>variable if the element is found</a:t>
            </a:r>
            <a:endParaRPr dirty="0">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dk1"/>
              </a:buClr>
              <a:buSzPts val="1600"/>
              <a:buFont typeface="Noto Sans Symbols"/>
              <a:buChar char="▪"/>
            </a:pPr>
            <a:r>
              <a:rPr lang="en" sz="1600" b="0" i="0" u="none" strike="noStrike" cap="none" dirty="0">
                <a:solidFill>
                  <a:schemeClr val="dk1"/>
                </a:solidFill>
                <a:latin typeface="Poppins" panose="020B0604020202020204" charset="0"/>
                <a:cs typeface="Poppins" panose="020B0604020202020204" charset="0"/>
                <a:sym typeface="Ubuntu"/>
              </a:rPr>
              <a:t>throws an </a:t>
            </a:r>
            <a:r>
              <a:rPr lang="en" sz="1600" b="1" dirty="0">
                <a:solidFill>
                  <a:srgbClr val="2372B2"/>
                </a:solidFill>
                <a:latin typeface="Poppins" panose="020B0604020202020204" charset="0"/>
                <a:cs typeface="Poppins" panose="020B0604020202020204" charset="0"/>
              </a:rPr>
              <a:t>error</a:t>
            </a:r>
            <a:r>
              <a:rPr lang="en" sz="1600" b="0" i="0" u="none" strike="noStrike" cap="none" dirty="0">
                <a:solidFill>
                  <a:schemeClr val="dk1"/>
                </a:solidFill>
                <a:latin typeface="Poppins" panose="020B0604020202020204" charset="0"/>
                <a:cs typeface="Poppins" panose="020B0604020202020204" charset="0"/>
                <a:sym typeface="Ubuntu"/>
              </a:rPr>
              <a:t> if the element is not found</a:t>
            </a:r>
            <a:endParaRPr sz="1600" b="0" i="0" u="none" strike="noStrike" cap="none" dirty="0">
              <a:solidFill>
                <a:schemeClr val="dk1"/>
              </a:solidFill>
              <a:latin typeface="Poppins" panose="020B0604020202020204" charset="0"/>
              <a:cs typeface="Poppins" panose="020B0604020202020204" charset="0"/>
              <a:sym typeface="Ubuntu"/>
            </a:endParaRPr>
          </a:p>
          <a:p>
            <a:pPr marL="0" marR="0" lvl="0" indent="0" algn="l" rtl="0">
              <a:lnSpc>
                <a:spcPct val="100000"/>
              </a:lnSpc>
              <a:spcBef>
                <a:spcPts val="0"/>
              </a:spcBef>
              <a:spcAft>
                <a:spcPts val="0"/>
              </a:spcAft>
              <a:buClr>
                <a:schemeClr val="dk1"/>
              </a:buClr>
              <a:buSzPts val="1600"/>
              <a:buFont typeface="Ubuntu"/>
              <a:buNone/>
            </a:pPr>
            <a:endParaRPr sz="1600" b="0" i="0" u="none" strike="noStrike" cap="none" dirty="0">
              <a:solidFill>
                <a:schemeClr val="dk1"/>
              </a:solidFill>
              <a:latin typeface="Poppins" panose="020B0604020202020204" charset="0"/>
              <a:cs typeface="Poppins" panose="020B0604020202020204" charset="0"/>
              <a:sym typeface="Ubuntu"/>
            </a:endParaRPr>
          </a:p>
          <a:p>
            <a:pPr marL="0" marR="0" lvl="0" indent="0" algn="l" rtl="0">
              <a:lnSpc>
                <a:spcPct val="100000"/>
              </a:lnSpc>
              <a:spcBef>
                <a:spcPts val="0"/>
              </a:spcBef>
              <a:spcAft>
                <a:spcPts val="0"/>
              </a:spcAft>
              <a:buClr>
                <a:schemeClr val="dk1"/>
              </a:buClr>
              <a:buSzPts val="1800"/>
              <a:buFont typeface="Ubuntu"/>
              <a:buNone/>
            </a:pPr>
            <a:r>
              <a:rPr lang="en" sz="1800" b="1" dirty="0">
                <a:solidFill>
                  <a:srgbClr val="E74C2D"/>
                </a:solidFill>
                <a:latin typeface="Poppins" panose="020B0604020202020204" charset="0"/>
                <a:cs typeface="Poppins" panose="020B0604020202020204" charset="0"/>
              </a:rPr>
              <a:t>Element Exists </a:t>
            </a:r>
            <a:endParaRPr sz="1800" b="1" dirty="0">
              <a:solidFill>
                <a:srgbClr val="E74C2D"/>
              </a:solidFill>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dk1"/>
              </a:buClr>
              <a:buSzPts val="1600"/>
              <a:buFont typeface="Noto Sans Symbols"/>
              <a:buChar char="▪"/>
            </a:pPr>
            <a:r>
              <a:rPr lang="en" sz="1600" b="0" i="0" u="none" strike="noStrike" cap="none" dirty="0">
                <a:solidFill>
                  <a:schemeClr val="dk1"/>
                </a:solidFill>
                <a:latin typeface="Poppins" panose="020B0604020202020204" charset="0"/>
                <a:cs typeface="Poppins" panose="020B0604020202020204" charset="0"/>
                <a:sym typeface="Ubuntu"/>
              </a:rPr>
              <a:t>checks if an element exists based on its selector</a:t>
            </a:r>
            <a:endParaRPr dirty="0">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dk1"/>
              </a:buClr>
              <a:buSzPts val="1600"/>
              <a:buFont typeface="Noto Sans Symbols"/>
              <a:buChar char="▪"/>
            </a:pPr>
            <a:r>
              <a:rPr lang="en" sz="1600" b="0" i="0" u="none" strike="noStrike" cap="none" dirty="0">
                <a:solidFill>
                  <a:schemeClr val="dk1"/>
                </a:solidFill>
                <a:latin typeface="Poppins" panose="020B0604020202020204" charset="0"/>
                <a:cs typeface="Poppins" panose="020B0604020202020204" charset="0"/>
                <a:sym typeface="Ubuntu"/>
              </a:rPr>
              <a:t>returns a </a:t>
            </a:r>
            <a:r>
              <a:rPr lang="en" sz="1600" b="1" dirty="0">
                <a:solidFill>
                  <a:srgbClr val="2372B2"/>
                </a:solidFill>
                <a:latin typeface="Poppins" panose="020B0604020202020204" charset="0"/>
                <a:cs typeface="Poppins" panose="020B0604020202020204" charset="0"/>
              </a:rPr>
              <a:t>Boolean</a:t>
            </a:r>
            <a:r>
              <a:rPr lang="en" sz="1600" b="0" i="0" u="none" strike="noStrike" cap="none" dirty="0">
                <a:solidFill>
                  <a:schemeClr val="dk1"/>
                </a:solidFill>
                <a:latin typeface="Poppins" panose="020B0604020202020204" charset="0"/>
                <a:cs typeface="Poppins" panose="020B0604020202020204" charset="0"/>
                <a:sym typeface="Ubuntu"/>
              </a:rPr>
              <a:t> variable with the answer True / False</a:t>
            </a:r>
            <a:endParaRPr sz="1600" b="0" i="0" u="none" strike="noStrike" cap="none" dirty="0">
              <a:solidFill>
                <a:schemeClr val="dk1"/>
              </a:solidFill>
              <a:latin typeface="Poppins" panose="020B0604020202020204" charset="0"/>
              <a:cs typeface="Poppins" panose="020B0604020202020204" charset="0"/>
              <a:sym typeface="Ubuntu"/>
            </a:endParaRPr>
          </a:p>
          <a:p>
            <a:pPr marL="0" marR="0" lvl="0" indent="0" algn="l" rtl="0">
              <a:lnSpc>
                <a:spcPct val="100000"/>
              </a:lnSpc>
              <a:spcBef>
                <a:spcPts val="0"/>
              </a:spcBef>
              <a:spcAft>
                <a:spcPts val="0"/>
              </a:spcAft>
              <a:buClr>
                <a:schemeClr val="dk1"/>
              </a:buClr>
              <a:buSzPts val="1600"/>
              <a:buFont typeface="Ubuntu"/>
              <a:buNone/>
            </a:pPr>
            <a:endParaRPr sz="1600" b="0" i="0" u="none" strike="noStrike" cap="none" dirty="0">
              <a:solidFill>
                <a:schemeClr val="dk1"/>
              </a:solidFill>
              <a:latin typeface="Poppins" panose="020B0604020202020204" charset="0"/>
              <a:cs typeface="Poppins" panose="020B0604020202020204" charset="0"/>
              <a:sym typeface="Ubuntu"/>
            </a:endParaRPr>
          </a:p>
          <a:p>
            <a:pPr marL="0" marR="0" lvl="0" indent="0" algn="l" rtl="0">
              <a:lnSpc>
                <a:spcPct val="100000"/>
              </a:lnSpc>
              <a:spcBef>
                <a:spcPts val="0"/>
              </a:spcBef>
              <a:spcAft>
                <a:spcPts val="0"/>
              </a:spcAft>
              <a:buClr>
                <a:schemeClr val="dk1"/>
              </a:buClr>
              <a:buSzPts val="1800"/>
              <a:buFont typeface="Ubuntu"/>
              <a:buNone/>
            </a:pPr>
            <a:r>
              <a:rPr lang="en" sz="1800" b="1" dirty="0">
                <a:solidFill>
                  <a:srgbClr val="E74C2D"/>
                </a:solidFill>
                <a:latin typeface="Poppins" panose="020B0604020202020204" charset="0"/>
                <a:cs typeface="Poppins" panose="020B0604020202020204" charset="0"/>
              </a:rPr>
              <a:t>Find Children </a:t>
            </a:r>
            <a:endParaRPr sz="1800" b="1" dirty="0">
              <a:solidFill>
                <a:srgbClr val="E74C2D"/>
              </a:solidFill>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dk1"/>
              </a:buClr>
              <a:buSzPts val="1600"/>
              <a:buFont typeface="Noto Sans Symbols"/>
              <a:buChar char="▪"/>
            </a:pPr>
            <a:r>
              <a:rPr lang="en" sz="1600" b="0" i="0" u="none" strike="noStrike" cap="none" dirty="0">
                <a:solidFill>
                  <a:schemeClr val="dk1"/>
                </a:solidFill>
                <a:latin typeface="Poppins" panose="020B0604020202020204" charset="0"/>
                <a:cs typeface="Poppins" panose="020B0604020202020204" charset="0"/>
                <a:sym typeface="Ubuntu"/>
              </a:rPr>
              <a:t>retrieves a </a:t>
            </a:r>
            <a:r>
              <a:rPr lang="en" sz="1600" b="1" dirty="0">
                <a:solidFill>
                  <a:srgbClr val="2372B2"/>
                </a:solidFill>
                <a:latin typeface="Poppins" panose="020B0604020202020204" charset="0"/>
                <a:cs typeface="Poppins" panose="020B0604020202020204" charset="0"/>
              </a:rPr>
              <a:t>collection</a:t>
            </a:r>
            <a:r>
              <a:rPr lang="en" sz="1600" b="0" i="0" u="none" strike="noStrike" cap="none" dirty="0">
                <a:solidFill>
                  <a:schemeClr val="dk1"/>
                </a:solidFill>
                <a:latin typeface="Poppins" panose="020B0604020202020204" charset="0"/>
                <a:cs typeface="Poppins" panose="020B0604020202020204" charset="0"/>
                <a:sym typeface="Ubuntu"/>
              </a:rPr>
              <a:t> of elements at once</a:t>
            </a:r>
            <a:endParaRPr dirty="0">
              <a:latin typeface="Poppins" panose="020B0604020202020204" charset="0"/>
              <a:cs typeface="Poppins" panose="020B0604020202020204" charset="0"/>
            </a:endParaRPr>
          </a:p>
          <a:p>
            <a:pPr marL="285750" marR="0" lvl="0" indent="-285750" algn="l" rtl="0">
              <a:lnSpc>
                <a:spcPct val="100000"/>
              </a:lnSpc>
              <a:spcBef>
                <a:spcPts val="0"/>
              </a:spcBef>
              <a:spcAft>
                <a:spcPts val="0"/>
              </a:spcAft>
              <a:buClr>
                <a:schemeClr val="dk1"/>
              </a:buClr>
              <a:buSzPts val="1600"/>
              <a:buFont typeface="Noto Sans Symbols"/>
              <a:buChar char="▪"/>
            </a:pPr>
            <a:r>
              <a:rPr lang="en" sz="1600" b="0" i="0" u="none" strike="noStrike" cap="none" dirty="0">
                <a:solidFill>
                  <a:schemeClr val="dk1"/>
                </a:solidFill>
                <a:latin typeface="Poppins" panose="020B0604020202020204" charset="0"/>
                <a:cs typeface="Poppins" panose="020B0604020202020204" charset="0"/>
                <a:sym typeface="Ubuntu"/>
              </a:rPr>
              <a:t>you can setup a flexible </a:t>
            </a:r>
            <a:r>
              <a:rPr lang="en" sz="1600" b="1" dirty="0">
                <a:solidFill>
                  <a:srgbClr val="2372B2"/>
                </a:solidFill>
                <a:latin typeface="Poppins" panose="020B0604020202020204" charset="0"/>
                <a:cs typeface="Poppins" panose="020B0604020202020204" charset="0"/>
              </a:rPr>
              <a:t>filter</a:t>
            </a:r>
            <a:r>
              <a:rPr lang="en" sz="1600" b="0" i="0" u="none" strike="noStrike" cap="none" dirty="0">
                <a:solidFill>
                  <a:schemeClr val="dk1"/>
                </a:solidFill>
                <a:latin typeface="Poppins" panose="020B0604020202020204" charset="0"/>
                <a:cs typeface="Poppins" panose="020B0604020202020204" charset="0"/>
                <a:sym typeface="Ubuntu"/>
              </a:rPr>
              <a:t> for elements properties</a:t>
            </a:r>
            <a:endParaRPr sz="1600" b="0" i="0" u="none" strike="noStrike" cap="none" dirty="0">
              <a:solidFill>
                <a:schemeClr val="dk1"/>
              </a:solidFill>
              <a:latin typeface="Poppins" panose="020B0604020202020204" charset="0"/>
              <a:cs typeface="Poppins" panose="020B0604020202020204" charset="0"/>
              <a:sym typeface="Ubuntu"/>
            </a:endParaRPr>
          </a:p>
          <a:p>
            <a:pPr marL="0" marR="0" lvl="0" indent="0" algn="l" rtl="0">
              <a:lnSpc>
                <a:spcPct val="100000"/>
              </a:lnSpc>
              <a:spcBef>
                <a:spcPts val="0"/>
              </a:spcBef>
              <a:spcAft>
                <a:spcPts val="0"/>
              </a:spcAft>
              <a:buClr>
                <a:schemeClr val="dk1"/>
              </a:buClr>
              <a:buSzPts val="1600"/>
              <a:buFont typeface="Ubuntu"/>
              <a:buNone/>
            </a:pPr>
            <a:endParaRPr sz="1800" b="1" dirty="0">
              <a:solidFill>
                <a:srgbClr val="E74C2D"/>
              </a:solidFill>
              <a:latin typeface="Poppins" panose="020B0604020202020204" charset="0"/>
              <a:cs typeface="Poppins" panose="020B0604020202020204" charset="0"/>
            </a:endParaRPr>
          </a:p>
        </p:txBody>
      </p:sp>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title"/>
          </p:nvPr>
        </p:nvSpPr>
        <p:spPr/>
        <p:txBody>
          <a:bodyPr/>
          <a:lstStyle/>
          <a:p>
            <a:pPr lvl="0"/>
            <a:r>
              <a:rPr lang="en-US" dirty="0">
                <a:sym typeface="Ubuntu"/>
              </a:rPr>
              <a:t>REVIEW ALTERNATIVE METHODS - INPUT</a:t>
            </a:r>
          </a:p>
        </p:txBody>
      </p:sp>
      <p:graphicFrame>
        <p:nvGraphicFramePr>
          <p:cNvPr id="4" name="Google Shape;288;p42">
            <a:extLst>
              <a:ext uri="{FF2B5EF4-FFF2-40B4-BE49-F238E27FC236}">
                <a16:creationId xmlns:a16="http://schemas.microsoft.com/office/drawing/2014/main" id="{5AF965CB-A88C-42AA-B56E-08B83E456119}"/>
              </a:ext>
            </a:extLst>
          </p:cNvPr>
          <p:cNvGraphicFramePr/>
          <p:nvPr>
            <p:extLst>
              <p:ext uri="{D42A27DB-BD31-4B8C-83A1-F6EECF244321}">
                <p14:modId xmlns:p14="http://schemas.microsoft.com/office/powerpoint/2010/main" val="745708158"/>
              </p:ext>
            </p:extLst>
          </p:nvPr>
        </p:nvGraphicFramePr>
        <p:xfrm>
          <a:off x="304800" y="895350"/>
          <a:ext cx="8267700" cy="3657601"/>
        </p:xfrm>
        <a:graphic>
          <a:graphicData uri="http://schemas.openxmlformats.org/drawingml/2006/table">
            <a:tbl>
              <a:tblPr>
                <a:tableStyleId>{F5AB1C69-6EDB-4FF4-983F-18BD219EF322}</a:tableStyleId>
              </a:tblPr>
              <a:tblGrid>
                <a:gridCol w="1505320">
                  <a:extLst>
                    <a:ext uri="{9D8B030D-6E8A-4147-A177-3AD203B41FA5}">
                      <a16:colId xmlns:a16="http://schemas.microsoft.com/office/drawing/2014/main" val="20000"/>
                    </a:ext>
                  </a:extLst>
                </a:gridCol>
                <a:gridCol w="3382394">
                  <a:extLst>
                    <a:ext uri="{9D8B030D-6E8A-4147-A177-3AD203B41FA5}">
                      <a16:colId xmlns:a16="http://schemas.microsoft.com/office/drawing/2014/main" val="20001"/>
                    </a:ext>
                  </a:extLst>
                </a:gridCol>
                <a:gridCol w="3379986">
                  <a:extLst>
                    <a:ext uri="{9D8B030D-6E8A-4147-A177-3AD203B41FA5}">
                      <a16:colId xmlns:a16="http://schemas.microsoft.com/office/drawing/2014/main" val="20002"/>
                    </a:ext>
                  </a:extLst>
                </a:gridCol>
              </a:tblGrid>
              <a:tr h="539772">
                <a:tc rowSpan="2">
                  <a:txBody>
                    <a:bodyPr/>
                    <a:lstStyle/>
                    <a:p>
                      <a:pPr marL="0" marR="0" lvl="0" indent="0" algn="ctr" rtl="0">
                        <a:lnSpc>
                          <a:spcPct val="100000"/>
                        </a:lnSpc>
                        <a:spcBef>
                          <a:spcPts val="0"/>
                        </a:spcBef>
                        <a:spcAft>
                          <a:spcPts val="0"/>
                        </a:spcAft>
                        <a:buClr>
                          <a:srgbClr val="FFFFFF"/>
                        </a:buClr>
                        <a:buSzPts val="450"/>
                        <a:buFont typeface="Ubuntu"/>
                        <a:buNone/>
                      </a:pPr>
                      <a:endParaRPr lang="en" sz="1600" u="none" strike="noStrike" cap="none" dirty="0">
                        <a:latin typeface="Poppins" panose="020B0604020202020204" charset="0"/>
                        <a:cs typeface="Poppins" panose="020B0604020202020204" charset="0"/>
                        <a:sym typeface="Ubuntu"/>
                      </a:endParaRPr>
                    </a:p>
                    <a:p>
                      <a:pPr marL="0" marR="0" lvl="0" indent="0" algn="ctr" rtl="0">
                        <a:lnSpc>
                          <a:spcPct val="100000"/>
                        </a:lnSpc>
                        <a:spcBef>
                          <a:spcPts val="0"/>
                        </a:spcBef>
                        <a:spcAft>
                          <a:spcPts val="0"/>
                        </a:spcAft>
                        <a:buClr>
                          <a:srgbClr val="FFFFFF"/>
                        </a:buClr>
                        <a:buSzPts val="450"/>
                        <a:buFont typeface="Ubuntu"/>
                        <a:buNone/>
                      </a:pPr>
                      <a:endParaRPr lang="en" sz="1600" u="none" strike="noStrike" cap="none" dirty="0">
                        <a:latin typeface="Poppins" panose="020B0604020202020204" charset="0"/>
                        <a:cs typeface="Poppins" panose="020B0604020202020204" charset="0"/>
                        <a:sym typeface="Ubuntu"/>
                      </a:endParaRPr>
                    </a:p>
                    <a:p>
                      <a:pPr marL="0" marR="0" lvl="0" indent="0" algn="ctr" rtl="0">
                        <a:lnSpc>
                          <a:spcPct val="100000"/>
                        </a:lnSpc>
                        <a:spcBef>
                          <a:spcPts val="0"/>
                        </a:spcBef>
                        <a:spcAft>
                          <a:spcPts val="0"/>
                        </a:spcAft>
                        <a:buClr>
                          <a:srgbClr val="FFFFFF"/>
                        </a:buClr>
                        <a:buSzPts val="450"/>
                        <a:buFont typeface="Ubuntu"/>
                        <a:buNone/>
                      </a:pPr>
                      <a:endParaRPr lang="en" sz="1600" u="none" strike="noStrike" cap="none" dirty="0">
                        <a:latin typeface="Poppins" panose="020B0604020202020204" charset="0"/>
                        <a:cs typeface="Poppins" panose="020B0604020202020204" charset="0"/>
                        <a:sym typeface="Ubuntu"/>
                      </a:endParaRPr>
                    </a:p>
                  </a:txBody>
                  <a:tcPr marL="91425" marR="91425" marT="91425" marB="91425" anchor="ctr">
                    <a:lnB w="3175" cap="flat" cmpd="sng" algn="ctr">
                      <a:solidFill>
                        <a:schemeClr val="bg1"/>
                      </a:solidFill>
                      <a:prstDash val="solid"/>
                      <a:round/>
                      <a:headEnd type="none" w="med" len="med"/>
                      <a:tailEnd type="none" w="med" len="med"/>
                    </a:lnB>
                    <a:solidFill>
                      <a:schemeClr val="bg1"/>
                    </a:solidFill>
                  </a:tcPr>
                </a:tc>
                <a:tc gridSpan="2">
                  <a:txBody>
                    <a:bodyPr/>
                    <a:lstStyle/>
                    <a:p>
                      <a:pPr marL="0" marR="0" lvl="0" indent="0" algn="ctr" rtl="0">
                        <a:lnSpc>
                          <a:spcPct val="100000"/>
                        </a:lnSpc>
                        <a:spcBef>
                          <a:spcPts val="0"/>
                        </a:spcBef>
                        <a:spcAft>
                          <a:spcPts val="0"/>
                        </a:spcAft>
                        <a:buClr>
                          <a:srgbClr val="FFFFFF"/>
                        </a:buClr>
                        <a:buSzPts val="450"/>
                        <a:buFont typeface="Ubuntu"/>
                        <a:buNone/>
                      </a:pPr>
                      <a:r>
                        <a:rPr lang="en" sz="1600" b="1" i="0" u="none" strike="noStrike" cap="none" dirty="0">
                          <a:solidFill>
                            <a:schemeClr val="bg1"/>
                          </a:solidFill>
                          <a:latin typeface="Poppins" panose="020B0604020202020204" charset="0"/>
                          <a:ea typeface="+mn-ea"/>
                          <a:cs typeface="Poppins" panose="020B0604020202020204" charset="0"/>
                          <a:sym typeface="Ubuntu"/>
                        </a:rPr>
                        <a:t>Input</a:t>
                      </a:r>
                      <a:endParaRPr sz="1600" b="1" i="0" u="none" strike="noStrike" cap="none" dirty="0">
                        <a:solidFill>
                          <a:schemeClr val="bg1"/>
                        </a:solidFill>
                        <a:latin typeface="Poppins" panose="020B0604020202020204" charset="0"/>
                        <a:ea typeface="+mn-ea"/>
                        <a:cs typeface="Poppins" panose="020B0604020202020204" charset="0"/>
                        <a:sym typeface="Ubuntu"/>
                      </a:endParaRPr>
                    </a:p>
                  </a:txBody>
                  <a:tcPr marL="91425" marR="91425" marT="91425" marB="91425" anchor="ctr">
                    <a:solidFill>
                      <a:srgbClr val="131D40"/>
                    </a:solidFill>
                  </a:tcPr>
                </a:tc>
                <a:tc hMerge="1">
                  <a:txBody>
                    <a:bodyPr/>
                    <a:lstStyle/>
                    <a:p>
                      <a:endParaRPr lang="en-US"/>
                    </a:p>
                  </a:txBody>
                  <a:tcPr/>
                </a:tc>
                <a:extLst>
                  <a:ext uri="{0D108BD9-81ED-4DB2-BD59-A6C34878D82A}">
                    <a16:rowId xmlns:a16="http://schemas.microsoft.com/office/drawing/2014/main" val="10000"/>
                  </a:ext>
                </a:extLst>
              </a:tr>
              <a:tr h="519381">
                <a:tc vMerge="1">
                  <a:txBody>
                    <a:bodyPr/>
                    <a:lstStyle/>
                    <a:p>
                      <a:endParaRPr lang="en-US"/>
                    </a:p>
                  </a:txBody>
                  <a:tcPr/>
                </a:tc>
                <a:tc>
                  <a:txBody>
                    <a:bodyPr/>
                    <a:lstStyle/>
                    <a:p>
                      <a:pPr marL="0" marR="0" lvl="0" indent="0" algn="ctr" rtl="0">
                        <a:lnSpc>
                          <a:spcPct val="100000"/>
                        </a:lnSpc>
                        <a:spcBef>
                          <a:spcPts val="0"/>
                        </a:spcBef>
                        <a:spcAft>
                          <a:spcPts val="0"/>
                        </a:spcAft>
                        <a:buClr>
                          <a:srgbClr val="FFFFFF"/>
                        </a:buClr>
                        <a:buSzPts val="450"/>
                        <a:buFont typeface="Ubuntu"/>
                        <a:buNone/>
                      </a:pPr>
                      <a:r>
                        <a:rPr lang="en" sz="1600" b="1" i="0" u="none" strike="noStrike" cap="none" dirty="0">
                          <a:solidFill>
                            <a:schemeClr val="bg1"/>
                          </a:solidFill>
                          <a:latin typeface="Poppins" panose="020B0604020202020204" charset="0"/>
                          <a:ea typeface="+mn-ea"/>
                          <a:cs typeface="Poppins" panose="020B0604020202020204" charset="0"/>
                          <a:sym typeface="Ubuntu"/>
                        </a:rPr>
                        <a:t>Click</a:t>
                      </a:r>
                      <a:r>
                        <a:rPr lang="en" sz="1600" b="1" u="none" strike="noStrike" cap="none" dirty="0">
                          <a:solidFill>
                            <a:schemeClr val="bg1"/>
                          </a:solidFill>
                          <a:latin typeface="Poppins" panose="020B0604020202020204" charset="0"/>
                          <a:cs typeface="Poppins" panose="020B0604020202020204" charset="0"/>
                          <a:sym typeface="Ubuntu"/>
                        </a:rPr>
                        <a:t> </a:t>
                      </a:r>
                      <a:endParaRPr sz="16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2372B2"/>
                    </a:solidFill>
                  </a:tcPr>
                </a:tc>
                <a:tc>
                  <a:txBody>
                    <a:bodyPr/>
                    <a:lstStyle/>
                    <a:p>
                      <a:pPr marL="0" marR="0" lvl="0" indent="0" algn="ctr" rtl="0">
                        <a:lnSpc>
                          <a:spcPct val="100000"/>
                        </a:lnSpc>
                        <a:spcBef>
                          <a:spcPts val="0"/>
                        </a:spcBef>
                        <a:spcAft>
                          <a:spcPts val="0"/>
                        </a:spcAft>
                        <a:buClr>
                          <a:srgbClr val="FFFFFF"/>
                        </a:buClr>
                        <a:buSzPts val="450"/>
                        <a:buFont typeface="Ubuntu"/>
                        <a:buNone/>
                      </a:pPr>
                      <a:r>
                        <a:rPr lang="en-US" sz="1600" b="1" u="none" strike="noStrike" cap="none" dirty="0">
                          <a:solidFill>
                            <a:schemeClr val="bg1"/>
                          </a:solidFill>
                          <a:latin typeface="Poppins" panose="020B0604020202020204" charset="0"/>
                          <a:cs typeface="Poppins" panose="020B0604020202020204" charset="0"/>
                          <a:sym typeface="Ubuntu"/>
                        </a:rPr>
                        <a:t>Type</a:t>
                      </a:r>
                      <a:endParaRPr sz="16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5EC1EA"/>
                    </a:solidFill>
                  </a:tcPr>
                </a:tc>
                <a:extLst>
                  <a:ext uri="{0D108BD9-81ED-4DB2-BD59-A6C34878D82A}">
                    <a16:rowId xmlns:a16="http://schemas.microsoft.com/office/drawing/2014/main" val="10001"/>
                  </a:ext>
                </a:extLst>
              </a:tr>
              <a:tr h="848235">
                <a:tc>
                  <a:txBody>
                    <a:bodyPr/>
                    <a:lstStyle/>
                    <a:p>
                      <a:pPr marL="0" marR="0" lvl="0" indent="0" algn="ctr" rtl="0">
                        <a:lnSpc>
                          <a:spcPct val="100000"/>
                        </a:lnSpc>
                        <a:spcBef>
                          <a:spcPts val="0"/>
                        </a:spcBef>
                        <a:spcAft>
                          <a:spcPts val="0"/>
                        </a:spcAft>
                        <a:buClr>
                          <a:srgbClr val="FFFFFF"/>
                        </a:buClr>
                        <a:buSzPts val="450"/>
                        <a:buFont typeface="Ubuntu"/>
                        <a:buNone/>
                      </a:pPr>
                      <a:r>
                        <a:rPr lang="en" sz="1600" b="1" u="none" strike="noStrike" cap="none" dirty="0">
                          <a:solidFill>
                            <a:schemeClr val="bg1"/>
                          </a:solidFill>
                          <a:latin typeface="Poppins" panose="020B0604020202020204" charset="0"/>
                          <a:cs typeface="Poppins" panose="020B0604020202020204" charset="0"/>
                          <a:sym typeface="Ubuntu"/>
                        </a:rPr>
                        <a:t>Image</a:t>
                      </a:r>
                      <a:endParaRPr sz="16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lnT w="3175" cap="flat" cmpd="sng" algn="ctr">
                      <a:solidFill>
                        <a:schemeClr val="bg1"/>
                      </a:solidFill>
                      <a:prstDash val="solid"/>
                      <a:round/>
                      <a:headEnd type="none" w="med" len="med"/>
                      <a:tailEnd type="none" w="med" len="med"/>
                    </a:lnT>
                    <a:solidFill>
                      <a:srgbClr val="131D40"/>
                    </a:solidFill>
                  </a:tcPr>
                </a:tc>
                <a:tc>
                  <a:txBody>
                    <a:bodyPr/>
                    <a:lstStyle/>
                    <a:p>
                      <a:pPr marL="0" marR="0" lvl="0" indent="0" algn="ctr" rtl="0">
                        <a:lnSpc>
                          <a:spcPct val="100000"/>
                        </a:lnSpc>
                        <a:spcBef>
                          <a:spcPts val="0"/>
                        </a:spcBef>
                        <a:spcAft>
                          <a:spcPts val="0"/>
                        </a:spcAft>
                        <a:buClr>
                          <a:srgbClr val="000000"/>
                        </a:buClr>
                        <a:buSzPts val="1800"/>
                        <a:buFont typeface="Ubuntu"/>
                        <a:buNone/>
                      </a:pPr>
                      <a:r>
                        <a:rPr lang="en-US" sz="1600" u="none" strike="noStrike" cap="none" dirty="0">
                          <a:latin typeface="Poppins" panose="020B0604020202020204" charset="0"/>
                          <a:cs typeface="Poppins" panose="020B0604020202020204" charset="0"/>
                          <a:sym typeface="Ubuntu"/>
                        </a:rPr>
                        <a:t>Click Image</a:t>
                      </a: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800"/>
                        <a:buFont typeface="Ubuntu"/>
                        <a:buNone/>
                      </a:pPr>
                      <a:r>
                        <a:rPr lang="en-US" sz="1600" u="none" strike="noStrike" cap="none" dirty="0">
                          <a:latin typeface="Poppins" panose="020B0604020202020204" charset="0"/>
                          <a:cs typeface="Poppins" panose="020B0604020202020204" charset="0"/>
                          <a:sym typeface="Ubuntu"/>
                        </a:rPr>
                        <a:t>Click Image (with offset) </a:t>
                      </a:r>
                    </a:p>
                    <a:p>
                      <a:pPr marL="0" marR="0" lvl="0" indent="0" algn="ctr" rtl="0">
                        <a:lnSpc>
                          <a:spcPct val="100000"/>
                        </a:lnSpc>
                        <a:spcBef>
                          <a:spcPts val="0"/>
                        </a:spcBef>
                        <a:spcAft>
                          <a:spcPts val="0"/>
                        </a:spcAft>
                        <a:buClr>
                          <a:srgbClr val="000000"/>
                        </a:buClr>
                        <a:buSzPts val="1800"/>
                        <a:buFont typeface="Ubuntu"/>
                        <a:buNone/>
                      </a:pPr>
                      <a:r>
                        <a:rPr lang="en-US" sz="1600" u="none" strike="noStrike" cap="none" dirty="0">
                          <a:latin typeface="Poppins" panose="020B0604020202020204" charset="0"/>
                          <a:cs typeface="Poppins" panose="020B0604020202020204" charset="0"/>
                          <a:sym typeface="Ubuntu"/>
                        </a:rPr>
                        <a:t>+ Type Into</a:t>
                      </a:r>
                    </a:p>
                  </a:txBody>
                  <a:tcPr marL="91425" marR="91425" marT="91425" marB="91425" anchor="ctr"/>
                </a:tc>
                <a:extLst>
                  <a:ext uri="{0D108BD9-81ED-4DB2-BD59-A6C34878D82A}">
                    <a16:rowId xmlns:a16="http://schemas.microsoft.com/office/drawing/2014/main" val="10002"/>
                  </a:ext>
                </a:extLst>
              </a:tr>
              <a:tr h="848235">
                <a:tc>
                  <a:txBody>
                    <a:bodyPr/>
                    <a:lstStyle/>
                    <a:p>
                      <a:pPr marL="0" marR="0" lvl="0" indent="0" algn="ctr" rtl="0">
                        <a:lnSpc>
                          <a:spcPct val="100000"/>
                        </a:lnSpc>
                        <a:spcBef>
                          <a:spcPts val="0"/>
                        </a:spcBef>
                        <a:spcAft>
                          <a:spcPts val="0"/>
                        </a:spcAft>
                        <a:buClr>
                          <a:srgbClr val="000000"/>
                        </a:buClr>
                        <a:buSzPts val="450"/>
                        <a:buFont typeface="Ubuntu"/>
                        <a:buNone/>
                      </a:pPr>
                      <a:r>
                        <a:rPr lang="en" sz="1600" b="1" u="none" strike="noStrike" cap="none" dirty="0">
                          <a:solidFill>
                            <a:schemeClr val="bg1"/>
                          </a:solidFill>
                          <a:latin typeface="Poppins" panose="020B0604020202020204" charset="0"/>
                          <a:cs typeface="Poppins" panose="020B0604020202020204" charset="0"/>
                          <a:sym typeface="Ubuntu"/>
                        </a:rPr>
                        <a:t>Text</a:t>
                      </a:r>
                      <a:endParaRPr sz="16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2372B2"/>
                    </a:solidFill>
                  </a:tcPr>
                </a:tc>
                <a:tc>
                  <a:txBody>
                    <a:bodyPr/>
                    <a:lstStyle/>
                    <a:p>
                      <a:pPr marL="0" marR="0" lvl="0" indent="0" algn="ctr" rtl="0">
                        <a:lnSpc>
                          <a:spcPct val="100000"/>
                        </a:lnSpc>
                        <a:spcBef>
                          <a:spcPts val="0"/>
                        </a:spcBef>
                        <a:spcAft>
                          <a:spcPts val="0"/>
                        </a:spcAft>
                        <a:buClr>
                          <a:srgbClr val="000000"/>
                        </a:buClr>
                        <a:buSzPts val="1800"/>
                        <a:buFont typeface="Ubuntu"/>
                        <a:buNone/>
                      </a:pPr>
                      <a:r>
                        <a:rPr lang="en-US" sz="1600" u="none" strike="noStrike" cap="none" dirty="0">
                          <a:latin typeface="Poppins" panose="020B0604020202020204" charset="0"/>
                          <a:cs typeface="Poppins" panose="020B0604020202020204" charset="0"/>
                          <a:sym typeface="Ubuntu"/>
                        </a:rPr>
                        <a:t>Click (OCR) Text</a:t>
                      </a: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450"/>
                        <a:buFont typeface="Arial"/>
                        <a:buNone/>
                      </a:pPr>
                      <a:r>
                        <a:rPr lang="en-US" sz="1600" u="none" strike="noStrike" cap="none" dirty="0">
                          <a:latin typeface="Poppins" panose="020B0604020202020204" charset="0"/>
                          <a:cs typeface="Poppins" panose="020B0604020202020204" charset="0"/>
                          <a:sym typeface="Ubuntu"/>
                        </a:rPr>
                        <a:t>Click (OCR) Text (with offset)  </a:t>
                      </a:r>
                    </a:p>
                    <a:p>
                      <a:pPr marL="0" marR="0" lvl="0" indent="0" algn="ctr" rtl="0">
                        <a:lnSpc>
                          <a:spcPct val="100000"/>
                        </a:lnSpc>
                        <a:spcBef>
                          <a:spcPts val="0"/>
                        </a:spcBef>
                        <a:spcAft>
                          <a:spcPts val="0"/>
                        </a:spcAft>
                        <a:buClr>
                          <a:srgbClr val="000000"/>
                        </a:buClr>
                        <a:buSzPts val="450"/>
                        <a:buFont typeface="Arial"/>
                        <a:buNone/>
                      </a:pPr>
                      <a:r>
                        <a:rPr lang="en-US" sz="1600" u="none" strike="noStrike" cap="none" dirty="0">
                          <a:latin typeface="Poppins" panose="020B0604020202020204" charset="0"/>
                          <a:cs typeface="Poppins" panose="020B0604020202020204" charset="0"/>
                          <a:sym typeface="Ubuntu"/>
                        </a:rPr>
                        <a:t>+ Type Into</a:t>
                      </a:r>
                    </a:p>
                  </a:txBody>
                  <a:tcPr marL="91425" marR="91425" marT="91425" marB="91425" anchor="ctr"/>
                </a:tc>
                <a:extLst>
                  <a:ext uri="{0D108BD9-81ED-4DB2-BD59-A6C34878D82A}">
                    <a16:rowId xmlns:a16="http://schemas.microsoft.com/office/drawing/2014/main" val="10003"/>
                  </a:ext>
                </a:extLst>
              </a:tr>
              <a:tr h="901978">
                <a:tc>
                  <a:txBody>
                    <a:bodyPr/>
                    <a:lstStyle/>
                    <a:p>
                      <a:pPr marL="0" marR="0" lvl="0" indent="0" algn="ctr" rtl="0">
                        <a:lnSpc>
                          <a:spcPct val="100000"/>
                        </a:lnSpc>
                        <a:spcBef>
                          <a:spcPts val="0"/>
                        </a:spcBef>
                        <a:spcAft>
                          <a:spcPts val="0"/>
                        </a:spcAft>
                        <a:buClr>
                          <a:srgbClr val="FFFFFF"/>
                        </a:buClr>
                        <a:buSzPts val="450"/>
                        <a:buFont typeface="Ubuntu"/>
                        <a:buNone/>
                      </a:pPr>
                      <a:r>
                        <a:rPr lang="en" sz="1600" b="1" u="none" strike="noStrike" cap="none" dirty="0">
                          <a:solidFill>
                            <a:schemeClr val="bg1"/>
                          </a:solidFill>
                          <a:latin typeface="Poppins" panose="020B0604020202020204" charset="0"/>
                          <a:cs typeface="Poppins" panose="020B0604020202020204" charset="0"/>
                          <a:sym typeface="Ubuntu"/>
                        </a:rPr>
                        <a:t>Keyboard</a:t>
                      </a:r>
                      <a:endParaRPr sz="16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5EC1EA"/>
                    </a:solidFill>
                  </a:tcPr>
                </a:tc>
                <a:tc>
                  <a:txBody>
                    <a:bodyPr/>
                    <a:lstStyle/>
                    <a:p>
                      <a:pPr marL="0" marR="0" lvl="0" indent="0" algn="ctr" rtl="0">
                        <a:lnSpc>
                          <a:spcPct val="100000"/>
                        </a:lnSpc>
                        <a:spcBef>
                          <a:spcPts val="0"/>
                        </a:spcBef>
                        <a:spcAft>
                          <a:spcPts val="0"/>
                        </a:spcAft>
                        <a:buClr>
                          <a:srgbClr val="000000"/>
                        </a:buClr>
                        <a:buSzPts val="450"/>
                        <a:buFont typeface="Arial"/>
                        <a:buNone/>
                      </a:pPr>
                      <a:r>
                        <a:rPr lang="en-US" sz="1600" u="none" strike="noStrike" cap="none" dirty="0">
                          <a:latin typeface="Poppins" panose="020B0604020202020204" charset="0"/>
                          <a:cs typeface="Poppins" panose="020B0604020202020204" charset="0"/>
                          <a:sym typeface="Ubuntu"/>
                        </a:rPr>
                        <a:t>(Tab/other)</a:t>
                      </a:r>
                    </a:p>
                    <a:p>
                      <a:pPr marL="0" marR="0" lvl="0" indent="0" algn="ctr" rtl="0">
                        <a:lnSpc>
                          <a:spcPct val="100000"/>
                        </a:lnSpc>
                        <a:spcBef>
                          <a:spcPts val="0"/>
                        </a:spcBef>
                        <a:spcAft>
                          <a:spcPts val="0"/>
                        </a:spcAft>
                        <a:buClr>
                          <a:srgbClr val="000000"/>
                        </a:buClr>
                        <a:buSzPts val="450"/>
                        <a:buFont typeface="Arial"/>
                        <a:buNone/>
                      </a:pPr>
                      <a:r>
                        <a:rPr lang="en-US" sz="1600" u="none" strike="noStrike" cap="none" dirty="0">
                          <a:latin typeface="Poppins" panose="020B0604020202020204" charset="0"/>
                          <a:cs typeface="Poppins" panose="020B0604020202020204" charset="0"/>
                          <a:sym typeface="Ubuntu"/>
                        </a:rPr>
                        <a:t>+ Enter/ special key</a:t>
                      </a: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450"/>
                        <a:buFont typeface="Arial"/>
                        <a:buNone/>
                      </a:pPr>
                      <a:r>
                        <a:rPr lang="en-US" sz="1600" b="0" i="0" dirty="0">
                          <a:latin typeface="Poppins" panose="020B0604020202020204" charset="0"/>
                          <a:cs typeface="Poppins" panose="020B0604020202020204" charset="0"/>
                        </a:rPr>
                        <a:t>Tab/other</a:t>
                      </a:r>
                    </a:p>
                    <a:p>
                      <a:pPr marL="0" marR="0" lvl="0" indent="0" algn="ctr" rtl="0">
                        <a:lnSpc>
                          <a:spcPct val="100000"/>
                        </a:lnSpc>
                        <a:spcBef>
                          <a:spcPts val="0"/>
                        </a:spcBef>
                        <a:spcAft>
                          <a:spcPts val="0"/>
                        </a:spcAft>
                        <a:buClr>
                          <a:srgbClr val="000000"/>
                        </a:buClr>
                        <a:buSzPts val="450"/>
                        <a:buFont typeface="Arial"/>
                        <a:buNone/>
                      </a:pPr>
                      <a:r>
                        <a:rPr lang="en-US" sz="1600" b="0" i="0" dirty="0">
                          <a:latin typeface="Poppins" panose="020B0604020202020204" charset="0"/>
                          <a:cs typeface="Poppins" panose="020B0604020202020204" charset="0"/>
                        </a:rPr>
                        <a:t>+ Type into</a:t>
                      </a: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6"/>
        <p:cNvGrpSpPr/>
        <p:nvPr/>
      </p:nvGrpSpPr>
      <p:grpSpPr>
        <a:xfrm>
          <a:off x="0" y="0"/>
          <a:ext cx="0" cy="0"/>
          <a:chOff x="0" y="0"/>
          <a:chExt cx="0" cy="0"/>
        </a:xfrm>
      </p:grpSpPr>
      <p:sp>
        <p:nvSpPr>
          <p:cNvPr id="287" name="Google Shape;287;p42"/>
          <p:cNvSpPr txBox="1">
            <a:spLocks noGrp="1"/>
          </p:cNvSpPr>
          <p:nvPr>
            <p:ph type="title"/>
          </p:nvPr>
        </p:nvSpPr>
        <p:spPr/>
        <p:txBody>
          <a:bodyPr/>
          <a:lstStyle/>
          <a:p>
            <a:pPr lvl="0"/>
            <a:r>
              <a:rPr lang="en-US" dirty="0">
                <a:sym typeface="Ubuntu"/>
              </a:rPr>
              <a:t>REVIEW ALTERNATIVE METHODS - OUTPUT</a:t>
            </a:r>
          </a:p>
        </p:txBody>
      </p:sp>
      <p:graphicFrame>
        <p:nvGraphicFramePr>
          <p:cNvPr id="288" name="Google Shape;288;p42"/>
          <p:cNvGraphicFramePr/>
          <p:nvPr>
            <p:extLst>
              <p:ext uri="{D42A27DB-BD31-4B8C-83A1-F6EECF244321}">
                <p14:modId xmlns:p14="http://schemas.microsoft.com/office/powerpoint/2010/main" val="2284368104"/>
              </p:ext>
            </p:extLst>
          </p:nvPr>
        </p:nvGraphicFramePr>
        <p:xfrm>
          <a:off x="304800" y="895350"/>
          <a:ext cx="8267700" cy="3657599"/>
        </p:xfrm>
        <a:graphic>
          <a:graphicData uri="http://schemas.openxmlformats.org/drawingml/2006/table">
            <a:tbl>
              <a:tblPr>
                <a:tableStyleId>{F5AB1C69-6EDB-4FF4-983F-18BD219EF322}</a:tableStyleId>
              </a:tblPr>
              <a:tblGrid>
                <a:gridCol w="1505320">
                  <a:extLst>
                    <a:ext uri="{9D8B030D-6E8A-4147-A177-3AD203B41FA5}">
                      <a16:colId xmlns:a16="http://schemas.microsoft.com/office/drawing/2014/main" val="20000"/>
                    </a:ext>
                  </a:extLst>
                </a:gridCol>
                <a:gridCol w="3382394">
                  <a:extLst>
                    <a:ext uri="{9D8B030D-6E8A-4147-A177-3AD203B41FA5}">
                      <a16:colId xmlns:a16="http://schemas.microsoft.com/office/drawing/2014/main" val="20001"/>
                    </a:ext>
                  </a:extLst>
                </a:gridCol>
                <a:gridCol w="3379986">
                  <a:extLst>
                    <a:ext uri="{9D8B030D-6E8A-4147-A177-3AD203B41FA5}">
                      <a16:colId xmlns:a16="http://schemas.microsoft.com/office/drawing/2014/main" val="20002"/>
                    </a:ext>
                  </a:extLst>
                </a:gridCol>
              </a:tblGrid>
              <a:tr h="419451">
                <a:tc rowSpan="2">
                  <a:txBody>
                    <a:bodyPr/>
                    <a:lstStyle/>
                    <a:p>
                      <a:pPr marL="0" marR="0" lvl="0" indent="0" algn="ctr" rtl="0">
                        <a:lnSpc>
                          <a:spcPct val="100000"/>
                        </a:lnSpc>
                        <a:spcBef>
                          <a:spcPts val="0"/>
                        </a:spcBef>
                        <a:spcAft>
                          <a:spcPts val="0"/>
                        </a:spcAft>
                        <a:buClr>
                          <a:srgbClr val="FFFFFF"/>
                        </a:buClr>
                        <a:buSzPts val="450"/>
                        <a:buFont typeface="Ubuntu"/>
                        <a:buNone/>
                      </a:pPr>
                      <a:endParaRPr lang="en" sz="1400" u="none" strike="noStrike" cap="none" dirty="0">
                        <a:latin typeface="Poppins" panose="020B0604020202020204" charset="0"/>
                        <a:cs typeface="Poppins" panose="020B0604020202020204" charset="0"/>
                        <a:sym typeface="Ubuntu"/>
                      </a:endParaRPr>
                    </a:p>
                    <a:p>
                      <a:pPr marL="0" marR="0" lvl="0" indent="0" algn="ctr" rtl="0">
                        <a:lnSpc>
                          <a:spcPct val="100000"/>
                        </a:lnSpc>
                        <a:spcBef>
                          <a:spcPts val="0"/>
                        </a:spcBef>
                        <a:spcAft>
                          <a:spcPts val="0"/>
                        </a:spcAft>
                        <a:buClr>
                          <a:srgbClr val="FFFFFF"/>
                        </a:buClr>
                        <a:buSzPts val="450"/>
                        <a:buFont typeface="Ubuntu"/>
                        <a:buNone/>
                      </a:pPr>
                      <a:endParaRPr lang="en" sz="1400" u="none" strike="noStrike" cap="none" dirty="0">
                        <a:latin typeface="Poppins" panose="020B0604020202020204" charset="0"/>
                        <a:cs typeface="Poppins" panose="020B0604020202020204" charset="0"/>
                        <a:sym typeface="Ubuntu"/>
                      </a:endParaRPr>
                    </a:p>
                    <a:p>
                      <a:pPr marL="0" marR="0" lvl="0" indent="0" algn="ctr" rtl="0">
                        <a:lnSpc>
                          <a:spcPct val="100000"/>
                        </a:lnSpc>
                        <a:spcBef>
                          <a:spcPts val="0"/>
                        </a:spcBef>
                        <a:spcAft>
                          <a:spcPts val="0"/>
                        </a:spcAft>
                        <a:buClr>
                          <a:srgbClr val="FFFFFF"/>
                        </a:buClr>
                        <a:buSzPts val="450"/>
                        <a:buFont typeface="Ubuntu"/>
                        <a:buNone/>
                      </a:pPr>
                      <a:endParaRPr lang="en" sz="1400" u="none" strike="noStrike" cap="none" dirty="0">
                        <a:latin typeface="Poppins" panose="020B0604020202020204" charset="0"/>
                        <a:cs typeface="Poppins" panose="020B0604020202020204" charset="0"/>
                        <a:sym typeface="Ubuntu"/>
                      </a:endParaRPr>
                    </a:p>
                  </a:txBody>
                  <a:tcPr marL="91425" marR="91425" marT="91425" marB="91425" anchor="ctr">
                    <a:lnB w="3175" cap="flat" cmpd="sng" algn="ctr">
                      <a:solidFill>
                        <a:schemeClr val="bg1"/>
                      </a:solidFill>
                      <a:prstDash val="solid"/>
                      <a:round/>
                      <a:headEnd type="none" w="med" len="med"/>
                      <a:tailEnd type="none" w="med" len="med"/>
                    </a:lnB>
                    <a:solidFill>
                      <a:schemeClr val="bg1"/>
                    </a:solidFill>
                  </a:tcPr>
                </a:tc>
                <a:tc gridSpan="2">
                  <a:txBody>
                    <a:bodyPr/>
                    <a:lstStyle/>
                    <a:p>
                      <a:pPr marL="0" marR="0" lvl="0" indent="0" algn="ctr" rtl="0">
                        <a:lnSpc>
                          <a:spcPct val="100000"/>
                        </a:lnSpc>
                        <a:spcBef>
                          <a:spcPts val="0"/>
                        </a:spcBef>
                        <a:spcAft>
                          <a:spcPts val="0"/>
                        </a:spcAft>
                        <a:buClr>
                          <a:srgbClr val="FFFFFF"/>
                        </a:buClr>
                        <a:buSzPts val="450"/>
                        <a:buFont typeface="Ubuntu"/>
                        <a:buNone/>
                      </a:pPr>
                      <a:r>
                        <a:rPr lang="en" sz="1400" b="1" u="none" strike="noStrike" cap="none" dirty="0">
                          <a:solidFill>
                            <a:schemeClr val="bg1"/>
                          </a:solidFill>
                          <a:latin typeface="Poppins" panose="020B0604020202020204" charset="0"/>
                          <a:cs typeface="Poppins" panose="020B0604020202020204" charset="0"/>
                          <a:sym typeface="Ubuntu"/>
                        </a:rPr>
                        <a:t>Output</a:t>
                      </a:r>
                      <a:endParaRPr sz="14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131D40"/>
                    </a:solidFill>
                  </a:tcPr>
                </a:tc>
                <a:tc hMerge="1">
                  <a:txBody>
                    <a:bodyPr/>
                    <a:lstStyle/>
                    <a:p>
                      <a:endParaRPr lang="en-US"/>
                    </a:p>
                  </a:txBody>
                  <a:tcPr/>
                </a:tc>
                <a:extLst>
                  <a:ext uri="{0D108BD9-81ED-4DB2-BD59-A6C34878D82A}">
                    <a16:rowId xmlns:a16="http://schemas.microsoft.com/office/drawing/2014/main" val="10000"/>
                  </a:ext>
                </a:extLst>
              </a:tr>
              <a:tr h="646997">
                <a:tc vMerge="1">
                  <a:txBody>
                    <a:bodyPr/>
                    <a:lstStyle/>
                    <a:p>
                      <a:endParaRPr lang="en-US"/>
                    </a:p>
                  </a:txBody>
                  <a:tcPr/>
                </a:tc>
                <a:tc>
                  <a:txBody>
                    <a:bodyPr/>
                    <a:lstStyle/>
                    <a:p>
                      <a:pPr marL="0" marR="0" lvl="0" indent="0" algn="ctr" rtl="0">
                        <a:lnSpc>
                          <a:spcPct val="100000"/>
                        </a:lnSpc>
                        <a:spcBef>
                          <a:spcPts val="0"/>
                        </a:spcBef>
                        <a:spcAft>
                          <a:spcPts val="0"/>
                        </a:spcAft>
                        <a:buClr>
                          <a:srgbClr val="FFFFFF"/>
                        </a:buClr>
                        <a:buSzPts val="450"/>
                        <a:buFont typeface="Ubuntu"/>
                        <a:buNone/>
                      </a:pPr>
                      <a:r>
                        <a:rPr lang="en" sz="1400" b="1" u="none" strike="noStrike" cap="none" dirty="0">
                          <a:solidFill>
                            <a:schemeClr val="bg1"/>
                          </a:solidFill>
                          <a:latin typeface="Poppins" panose="020B0604020202020204" charset="0"/>
                          <a:cs typeface="Poppins" panose="020B0604020202020204" charset="0"/>
                          <a:sym typeface="Ubuntu"/>
                        </a:rPr>
                        <a:t>Selectable </a:t>
                      </a:r>
                      <a:endParaRPr sz="14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2372B2"/>
                    </a:solidFill>
                  </a:tcPr>
                </a:tc>
                <a:tc>
                  <a:txBody>
                    <a:bodyPr/>
                    <a:lstStyle/>
                    <a:p>
                      <a:pPr marL="0" marR="0" lvl="0" indent="0" algn="ctr" rtl="0">
                        <a:lnSpc>
                          <a:spcPct val="100000"/>
                        </a:lnSpc>
                        <a:spcBef>
                          <a:spcPts val="0"/>
                        </a:spcBef>
                        <a:spcAft>
                          <a:spcPts val="0"/>
                        </a:spcAft>
                        <a:buClr>
                          <a:srgbClr val="FFFFFF"/>
                        </a:buClr>
                        <a:buSzPts val="450"/>
                        <a:buFont typeface="Ubuntu"/>
                        <a:buNone/>
                      </a:pPr>
                      <a:r>
                        <a:rPr lang="en" sz="1400" b="1" u="none" strike="noStrike" cap="none" dirty="0">
                          <a:solidFill>
                            <a:schemeClr val="bg1"/>
                          </a:solidFill>
                          <a:latin typeface="Poppins" panose="020B0604020202020204" charset="0"/>
                          <a:cs typeface="Poppins" panose="020B0604020202020204" charset="0"/>
                          <a:sym typeface="Ubuntu"/>
                        </a:rPr>
                        <a:t>Not selectable</a:t>
                      </a:r>
                      <a:endParaRPr sz="14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5EC1EA"/>
                    </a:solidFill>
                  </a:tcPr>
                </a:tc>
                <a:extLst>
                  <a:ext uri="{0D108BD9-81ED-4DB2-BD59-A6C34878D82A}">
                    <a16:rowId xmlns:a16="http://schemas.microsoft.com/office/drawing/2014/main" val="10001"/>
                  </a:ext>
                </a:extLst>
              </a:tr>
              <a:tr h="695181">
                <a:tc>
                  <a:txBody>
                    <a:bodyPr/>
                    <a:lstStyle/>
                    <a:p>
                      <a:pPr marL="0" marR="0" lvl="0" indent="0" algn="ctr" rtl="0">
                        <a:lnSpc>
                          <a:spcPct val="100000"/>
                        </a:lnSpc>
                        <a:spcBef>
                          <a:spcPts val="0"/>
                        </a:spcBef>
                        <a:spcAft>
                          <a:spcPts val="0"/>
                        </a:spcAft>
                        <a:buClr>
                          <a:srgbClr val="FFFFFF"/>
                        </a:buClr>
                        <a:buSzPts val="450"/>
                        <a:buFont typeface="Ubuntu"/>
                        <a:buNone/>
                      </a:pPr>
                      <a:r>
                        <a:rPr lang="en" sz="1400" b="1" u="none" strike="noStrike" cap="none" dirty="0">
                          <a:solidFill>
                            <a:schemeClr val="bg1"/>
                          </a:solidFill>
                          <a:latin typeface="Poppins" panose="020B0604020202020204" charset="0"/>
                          <a:cs typeface="Poppins" panose="020B0604020202020204" charset="0"/>
                          <a:sym typeface="Ubuntu"/>
                        </a:rPr>
                        <a:t>Image</a:t>
                      </a:r>
                      <a:endParaRPr sz="14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lnT w="3175" cap="flat" cmpd="sng" algn="ctr">
                      <a:solidFill>
                        <a:schemeClr val="bg1"/>
                      </a:solidFill>
                      <a:prstDash val="solid"/>
                      <a:round/>
                      <a:headEnd type="none" w="med" len="med"/>
                      <a:tailEnd type="none" w="med" len="med"/>
                    </a:lnT>
                    <a:solidFill>
                      <a:srgbClr val="131D40"/>
                    </a:solidFill>
                  </a:tcPr>
                </a:tc>
                <a:tc>
                  <a:txBody>
                    <a:bodyPr/>
                    <a:lstStyle/>
                    <a:p>
                      <a:pPr marL="0" marR="0" lvl="0" indent="0" algn="ctr" rtl="0">
                        <a:lnSpc>
                          <a:spcPct val="100000"/>
                        </a:lnSpc>
                        <a:spcBef>
                          <a:spcPts val="0"/>
                        </a:spcBef>
                        <a:spcAft>
                          <a:spcPts val="0"/>
                        </a:spcAft>
                        <a:buClr>
                          <a:srgbClr val="000000"/>
                        </a:buClr>
                        <a:buSzPts val="1800"/>
                        <a:buFont typeface="Ubuntu"/>
                        <a:buNone/>
                      </a:pPr>
                      <a:r>
                        <a:rPr lang="en" sz="1400" u="none" strike="noStrike" cap="none" dirty="0">
                          <a:latin typeface="Poppins" panose="020B0604020202020204" charset="0"/>
                          <a:cs typeface="Poppins" panose="020B0604020202020204" charset="0"/>
                          <a:sym typeface="Ubuntu"/>
                        </a:rPr>
                        <a:t>Click Image (with offset) </a:t>
                      </a:r>
                      <a:endParaRPr sz="1400" u="none" strike="noStrike" cap="none" dirty="0">
                        <a:latin typeface="Poppins" panose="020B0604020202020204" charset="0"/>
                        <a:cs typeface="Poppins" panose="020B0604020202020204" charset="0"/>
                        <a:sym typeface="Ubuntu"/>
                      </a:endParaRPr>
                    </a:p>
                    <a:p>
                      <a:pPr marL="0" marR="0" lvl="0" indent="0" algn="ctr" rtl="0">
                        <a:lnSpc>
                          <a:spcPct val="100000"/>
                        </a:lnSpc>
                        <a:spcBef>
                          <a:spcPts val="0"/>
                        </a:spcBef>
                        <a:spcAft>
                          <a:spcPts val="0"/>
                        </a:spcAft>
                        <a:buClr>
                          <a:srgbClr val="000000"/>
                        </a:buClr>
                        <a:buSzPts val="1800"/>
                        <a:buFont typeface="Ubuntu"/>
                        <a:buNone/>
                      </a:pPr>
                      <a:r>
                        <a:rPr lang="en" sz="1400" u="none" strike="noStrike" cap="none" dirty="0">
                          <a:latin typeface="Poppins" panose="020B0604020202020204" charset="0"/>
                          <a:cs typeface="Poppins" panose="020B0604020202020204" charset="0"/>
                          <a:sym typeface="Ubuntu"/>
                        </a:rPr>
                        <a:t>+ Select &amp; Copy</a:t>
                      </a:r>
                      <a:endParaRPr sz="1400" b="0" i="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800"/>
                        <a:buFont typeface="Ubuntu"/>
                        <a:buNone/>
                      </a:pPr>
                      <a:r>
                        <a:rPr lang="en" sz="1400" u="none" strike="noStrike" cap="none" dirty="0">
                          <a:latin typeface="Poppins" panose="020B0604020202020204" charset="0"/>
                          <a:cs typeface="Poppins" panose="020B0604020202020204" charset="0"/>
                          <a:sym typeface="Ubuntu"/>
                        </a:rPr>
                        <a:t>Scrape Relative</a:t>
                      </a:r>
                      <a:endParaRPr sz="1400" b="0" i="0" u="none" strike="noStrike" cap="none" dirty="0">
                        <a:latin typeface="Poppins" panose="020B0604020202020204" charset="0"/>
                        <a:ea typeface="Ubuntu"/>
                        <a:cs typeface="Poppins" panose="020B0604020202020204" charset="0"/>
                        <a:sym typeface="Ubuntu"/>
                      </a:endParaRPr>
                    </a:p>
                  </a:txBody>
                  <a:tcPr marL="91425" marR="91425" marT="91425" marB="91425" anchor="ctr"/>
                </a:tc>
                <a:extLst>
                  <a:ext uri="{0D108BD9-81ED-4DB2-BD59-A6C34878D82A}">
                    <a16:rowId xmlns:a16="http://schemas.microsoft.com/office/drawing/2014/main" val="10002"/>
                  </a:ext>
                </a:extLst>
              </a:tr>
              <a:tr h="695181">
                <a:tc>
                  <a:txBody>
                    <a:bodyPr/>
                    <a:lstStyle/>
                    <a:p>
                      <a:pPr marL="0" marR="0" lvl="0" indent="0" algn="ctr" rtl="0">
                        <a:lnSpc>
                          <a:spcPct val="100000"/>
                        </a:lnSpc>
                        <a:spcBef>
                          <a:spcPts val="0"/>
                        </a:spcBef>
                        <a:spcAft>
                          <a:spcPts val="0"/>
                        </a:spcAft>
                        <a:buClr>
                          <a:srgbClr val="000000"/>
                        </a:buClr>
                        <a:buSzPts val="450"/>
                        <a:buFont typeface="Ubuntu"/>
                        <a:buNone/>
                      </a:pPr>
                      <a:r>
                        <a:rPr lang="en" sz="1400" b="1" u="none" strike="noStrike" cap="none" dirty="0">
                          <a:solidFill>
                            <a:schemeClr val="bg1"/>
                          </a:solidFill>
                          <a:latin typeface="Poppins" panose="020B0604020202020204" charset="0"/>
                          <a:cs typeface="Poppins" panose="020B0604020202020204" charset="0"/>
                          <a:sym typeface="Ubuntu"/>
                        </a:rPr>
                        <a:t>Text</a:t>
                      </a:r>
                      <a:endParaRPr sz="14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2372B2"/>
                    </a:solidFill>
                  </a:tcPr>
                </a:tc>
                <a:tc>
                  <a:txBody>
                    <a:bodyPr/>
                    <a:lstStyle/>
                    <a:p>
                      <a:pPr marL="0" marR="0" lvl="0" indent="0" algn="ctr" rtl="0">
                        <a:lnSpc>
                          <a:spcPct val="100000"/>
                        </a:lnSpc>
                        <a:spcBef>
                          <a:spcPts val="0"/>
                        </a:spcBef>
                        <a:spcAft>
                          <a:spcPts val="0"/>
                        </a:spcAft>
                        <a:buClr>
                          <a:srgbClr val="000000"/>
                        </a:buClr>
                        <a:buSzPts val="1800"/>
                        <a:buFont typeface="Ubuntu"/>
                        <a:buNone/>
                      </a:pPr>
                      <a:r>
                        <a:rPr lang="en" sz="1400" u="none" strike="noStrike" cap="none" dirty="0">
                          <a:latin typeface="Poppins" panose="020B0604020202020204" charset="0"/>
                          <a:cs typeface="Poppins" panose="020B0604020202020204" charset="0"/>
                          <a:sym typeface="Ubuntu"/>
                        </a:rPr>
                        <a:t>Click (OCR) Text (with offset) </a:t>
                      </a:r>
                      <a:endParaRPr sz="1400" u="none" strike="noStrike" cap="none" dirty="0">
                        <a:latin typeface="Poppins" panose="020B0604020202020204" charset="0"/>
                        <a:cs typeface="Poppins" panose="020B0604020202020204" charset="0"/>
                        <a:sym typeface="Ubuntu"/>
                      </a:endParaRPr>
                    </a:p>
                    <a:p>
                      <a:pPr marL="0" marR="0" lvl="0" indent="0" algn="ctr" rtl="0">
                        <a:lnSpc>
                          <a:spcPct val="100000"/>
                        </a:lnSpc>
                        <a:spcBef>
                          <a:spcPts val="0"/>
                        </a:spcBef>
                        <a:spcAft>
                          <a:spcPts val="0"/>
                        </a:spcAft>
                        <a:buClr>
                          <a:srgbClr val="000000"/>
                        </a:buClr>
                        <a:buSzPts val="1800"/>
                        <a:buFont typeface="Ubuntu"/>
                        <a:buNone/>
                      </a:pPr>
                      <a:r>
                        <a:rPr lang="en" sz="1400" u="none" strike="noStrike" cap="none" dirty="0">
                          <a:latin typeface="Poppins" panose="020B0604020202020204" charset="0"/>
                          <a:cs typeface="Poppins" panose="020B0604020202020204" charset="0"/>
                          <a:sym typeface="Ubuntu"/>
                        </a:rPr>
                        <a:t>+ Select &amp; Copy</a:t>
                      </a:r>
                      <a:endParaRPr sz="1400" b="0" i="0" dirty="0">
                        <a:latin typeface="Poppins" panose="020B0604020202020204" charset="0"/>
                        <a:cs typeface="Poppins" panose="020B0604020202020204" charset="0"/>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450"/>
                        <a:buFont typeface="Arial"/>
                        <a:buNone/>
                      </a:pPr>
                      <a:r>
                        <a:rPr lang="en" sz="1400" u="none" strike="noStrike" cap="none" dirty="0">
                          <a:latin typeface="Poppins" panose="020B0604020202020204" charset="0"/>
                          <a:cs typeface="Poppins" panose="020B0604020202020204" charset="0"/>
                          <a:sym typeface="Ubuntu"/>
                        </a:rPr>
                        <a:t>Find Text Position</a:t>
                      </a:r>
                      <a:endParaRPr sz="1400" dirty="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Arial"/>
                        <a:buNone/>
                      </a:pPr>
                      <a:r>
                        <a:rPr lang="en" sz="1400" u="none" strike="noStrike" cap="none" dirty="0">
                          <a:latin typeface="Poppins" panose="020B0604020202020204" charset="0"/>
                          <a:cs typeface="Poppins" panose="020B0604020202020204" charset="0"/>
                          <a:sym typeface="Ubuntu"/>
                        </a:rPr>
                        <a:t>+ Get OCR Text</a:t>
                      </a:r>
                      <a:endParaRPr sz="1400" b="0" i="0" u="none" strike="noStrike" cap="none" dirty="0">
                        <a:latin typeface="Poppins" panose="020B0604020202020204" charset="0"/>
                        <a:ea typeface="Ubuntu"/>
                        <a:cs typeface="Poppins" panose="020B0604020202020204" charset="0"/>
                        <a:sym typeface="Ubuntu"/>
                      </a:endParaRPr>
                    </a:p>
                  </a:txBody>
                  <a:tcPr marL="91425" marR="91425" marT="91425" marB="91425" anchor="ctr"/>
                </a:tc>
                <a:extLst>
                  <a:ext uri="{0D108BD9-81ED-4DB2-BD59-A6C34878D82A}">
                    <a16:rowId xmlns:a16="http://schemas.microsoft.com/office/drawing/2014/main" val="10003"/>
                  </a:ext>
                </a:extLst>
              </a:tr>
              <a:tr h="1200789">
                <a:tc>
                  <a:txBody>
                    <a:bodyPr/>
                    <a:lstStyle/>
                    <a:p>
                      <a:pPr marL="0" marR="0" lvl="0" indent="0" algn="ctr" rtl="0">
                        <a:lnSpc>
                          <a:spcPct val="100000"/>
                        </a:lnSpc>
                        <a:spcBef>
                          <a:spcPts val="0"/>
                        </a:spcBef>
                        <a:spcAft>
                          <a:spcPts val="0"/>
                        </a:spcAft>
                        <a:buClr>
                          <a:srgbClr val="FFFFFF"/>
                        </a:buClr>
                        <a:buSzPts val="450"/>
                        <a:buFont typeface="Ubuntu"/>
                        <a:buNone/>
                      </a:pPr>
                      <a:r>
                        <a:rPr lang="en" sz="1400" b="1" u="none" strike="noStrike" cap="none" dirty="0">
                          <a:solidFill>
                            <a:schemeClr val="bg1"/>
                          </a:solidFill>
                          <a:latin typeface="Poppins" panose="020B0604020202020204" charset="0"/>
                          <a:cs typeface="Poppins" panose="020B0604020202020204" charset="0"/>
                          <a:sym typeface="Ubuntu"/>
                        </a:rPr>
                        <a:t>Keyboard</a:t>
                      </a:r>
                      <a:endParaRPr sz="1400" b="1" i="0" u="none" strike="noStrike" cap="none" dirty="0">
                        <a:solidFill>
                          <a:schemeClr val="bg1"/>
                        </a:solidFill>
                        <a:latin typeface="Poppins" panose="020B0604020202020204" charset="0"/>
                        <a:ea typeface="Ubuntu"/>
                        <a:cs typeface="Poppins" panose="020B0604020202020204" charset="0"/>
                        <a:sym typeface="Ubuntu"/>
                      </a:endParaRPr>
                    </a:p>
                  </a:txBody>
                  <a:tcPr marL="91425" marR="91425" marT="91425" marB="91425" anchor="ctr">
                    <a:solidFill>
                      <a:srgbClr val="5EC1EA"/>
                    </a:solidFill>
                  </a:tcPr>
                </a:tc>
                <a:tc>
                  <a:txBody>
                    <a:bodyPr/>
                    <a:lstStyle/>
                    <a:p>
                      <a:pPr marL="0" marR="0" lvl="0" indent="0" algn="ctr" rtl="0">
                        <a:lnSpc>
                          <a:spcPct val="100000"/>
                        </a:lnSpc>
                        <a:spcBef>
                          <a:spcPts val="0"/>
                        </a:spcBef>
                        <a:spcAft>
                          <a:spcPts val="0"/>
                        </a:spcAft>
                        <a:buClr>
                          <a:srgbClr val="000000"/>
                        </a:buClr>
                        <a:buSzPts val="450"/>
                        <a:buFont typeface="Arial"/>
                        <a:buNone/>
                      </a:pPr>
                      <a:r>
                        <a:rPr lang="en" sz="1400" u="none" strike="noStrike" cap="none" dirty="0">
                          <a:latin typeface="Poppins" panose="020B0604020202020204" charset="0"/>
                          <a:cs typeface="Poppins" panose="020B0604020202020204" charset="0"/>
                          <a:sym typeface="Ubuntu"/>
                        </a:rPr>
                        <a:t>Tab / special keys</a:t>
                      </a:r>
                      <a:endParaRPr sz="1400" dirty="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Arial"/>
                        <a:buNone/>
                      </a:pPr>
                      <a:r>
                        <a:rPr lang="en" sz="1400" u="none" strike="noStrike" cap="none" dirty="0">
                          <a:latin typeface="Poppins" panose="020B0604020202020204" charset="0"/>
                          <a:cs typeface="Poppins" panose="020B0604020202020204" charset="0"/>
                          <a:sym typeface="Ubuntu"/>
                        </a:rPr>
                        <a:t>+ Select &amp; Copy</a:t>
                      </a:r>
                      <a:endParaRPr sz="1400" dirty="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Arial"/>
                        <a:buNone/>
                      </a:pPr>
                      <a:r>
                        <a:rPr lang="en" sz="1400" u="none" strike="noStrike" cap="none" dirty="0">
                          <a:latin typeface="Poppins" panose="020B0604020202020204" charset="0"/>
                          <a:cs typeface="Poppins" panose="020B0604020202020204" charset="0"/>
                          <a:sym typeface="Ubuntu"/>
                        </a:rPr>
                        <a:t>OR </a:t>
                      </a:r>
                      <a:endParaRPr sz="1400" dirty="0">
                        <a:latin typeface="Poppins" panose="020B0604020202020204" charset="0"/>
                        <a:cs typeface="Poppins" panose="020B0604020202020204" charset="0"/>
                      </a:endParaRPr>
                    </a:p>
                    <a:p>
                      <a:pPr marL="0" marR="0" lvl="0" indent="0" algn="ctr" rtl="0">
                        <a:lnSpc>
                          <a:spcPct val="100000"/>
                        </a:lnSpc>
                        <a:spcBef>
                          <a:spcPts val="0"/>
                        </a:spcBef>
                        <a:spcAft>
                          <a:spcPts val="0"/>
                        </a:spcAft>
                        <a:buClr>
                          <a:srgbClr val="000000"/>
                        </a:buClr>
                        <a:buSzPts val="450"/>
                        <a:buFont typeface="Arial"/>
                        <a:buNone/>
                      </a:pPr>
                      <a:r>
                        <a:rPr lang="en" sz="1400" u="none" strike="noStrike" cap="none" dirty="0">
                          <a:latin typeface="Poppins" panose="020B0604020202020204" charset="0"/>
                          <a:cs typeface="Poppins" panose="020B0604020202020204" charset="0"/>
                          <a:sym typeface="Ubuntu"/>
                        </a:rPr>
                        <a:t>Send Hotkey (CTRL+C)</a:t>
                      </a:r>
                      <a:endParaRPr sz="1400" b="0" i="0" u="none" strike="noStrike" cap="none" dirty="0">
                        <a:latin typeface="Poppins" panose="020B0604020202020204" charset="0"/>
                        <a:ea typeface="Ubuntu"/>
                        <a:cs typeface="Poppins" panose="020B0604020202020204" charset="0"/>
                        <a:sym typeface="Ubuntu"/>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450"/>
                        <a:buFont typeface="Arial"/>
                        <a:buNone/>
                      </a:pPr>
                      <a:r>
                        <a:rPr lang="en" sz="1400" u="none" strike="noStrike" cap="none" dirty="0">
                          <a:latin typeface="Poppins" panose="020B0604020202020204" charset="0"/>
                          <a:cs typeface="Poppins" panose="020B0604020202020204" charset="0"/>
                          <a:sym typeface="Ubuntu"/>
                        </a:rPr>
                        <a:t>-</a:t>
                      </a:r>
                      <a:endParaRPr sz="1400" b="0" i="0" dirty="0">
                        <a:latin typeface="Poppins" panose="020B0604020202020204" charset="0"/>
                        <a:cs typeface="Poppins" panose="020B0604020202020204" charset="0"/>
                      </a:endParaRP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p:txBody>
          <a:bodyPr/>
          <a:lstStyle/>
          <a:p>
            <a:pPr lvl="0"/>
            <a:r>
              <a:rPr lang="en-US" dirty="0">
                <a:sym typeface="Ubuntu"/>
              </a:rPr>
              <a:t>OPEN APPLICATION IN CITRIX</a:t>
            </a:r>
          </a:p>
        </p:txBody>
      </p:sp>
      <p:grpSp>
        <p:nvGrpSpPr>
          <p:cNvPr id="11" name="Group 10">
            <a:extLst>
              <a:ext uri="{FF2B5EF4-FFF2-40B4-BE49-F238E27FC236}">
                <a16:creationId xmlns:a16="http://schemas.microsoft.com/office/drawing/2014/main" id="{318EAB77-D664-4C6C-8A32-04783F1597A0}"/>
              </a:ext>
            </a:extLst>
          </p:cNvPr>
          <p:cNvGrpSpPr/>
          <p:nvPr/>
        </p:nvGrpSpPr>
        <p:grpSpPr>
          <a:xfrm>
            <a:off x="527380" y="782670"/>
            <a:ext cx="2738336" cy="3841386"/>
            <a:chOff x="1702853" y="1701406"/>
            <a:chExt cx="2878406" cy="3852451"/>
          </a:xfrm>
        </p:grpSpPr>
        <p:sp>
          <p:nvSpPr>
            <p:cNvPr id="17" name="Freeform 7">
              <a:extLst>
                <a:ext uri="{FF2B5EF4-FFF2-40B4-BE49-F238E27FC236}">
                  <a16:creationId xmlns:a16="http://schemas.microsoft.com/office/drawing/2014/main" id="{8997A41F-5E86-4377-803E-C27FD9BF1503}"/>
                </a:ext>
              </a:extLst>
            </p:cNvPr>
            <p:cNvSpPr>
              <a:spLocks/>
            </p:cNvSpPr>
            <p:nvPr/>
          </p:nvSpPr>
          <p:spPr bwMode="auto">
            <a:xfrm>
              <a:off x="1702853" y="1701406"/>
              <a:ext cx="2394504" cy="1012833"/>
            </a:xfrm>
            <a:custGeom>
              <a:avLst/>
              <a:gdLst>
                <a:gd name="T0" fmla="*/ 0 w 4555"/>
                <a:gd name="T1" fmla="*/ 157 h 1289"/>
                <a:gd name="T2" fmla="*/ 4555 w 4555"/>
                <a:gd name="T3" fmla="*/ 0 h 1289"/>
                <a:gd name="T4" fmla="*/ 4378 w 4555"/>
                <a:gd name="T5" fmla="*/ 1289 h 1289"/>
                <a:gd name="T6" fmla="*/ 225 w 4555"/>
                <a:gd name="T7" fmla="*/ 1289 h 1289"/>
                <a:gd name="T8" fmla="*/ 0 w 4555"/>
                <a:gd name="T9" fmla="*/ 157 h 1289"/>
                <a:gd name="connsiteX0" fmla="*/ 0 w 9699"/>
                <a:gd name="connsiteY0" fmla="*/ 1847 h 10629"/>
                <a:gd name="connsiteX1" fmla="*/ 9699 w 9699"/>
                <a:gd name="connsiteY1" fmla="*/ 0 h 10629"/>
                <a:gd name="connsiteX2" fmla="*/ 9611 w 9699"/>
                <a:gd name="connsiteY2" fmla="*/ 10629 h 10629"/>
                <a:gd name="connsiteX3" fmla="*/ 494 w 9699"/>
                <a:gd name="connsiteY3" fmla="*/ 10629 h 10629"/>
                <a:gd name="connsiteX4" fmla="*/ 0 w 9699"/>
                <a:gd name="connsiteY4" fmla="*/ 1847 h 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rgbClr val="5EC1EA"/>
            </a:solidFill>
            <a:ln>
              <a:noFill/>
            </a:ln>
          </p:spPr>
          <p:txBody>
            <a:bodyPr vert="horz" wrap="square" lIns="274320" tIns="0" rIns="91440" bIns="0" numCol="1" anchor="ctr" anchorCtr="0" compatLnSpc="1">
              <a:prstTxWarp prst="textNoShape">
                <a:avLst/>
              </a:prstTxWarp>
            </a:bodyPr>
            <a:lstStyle/>
            <a:p>
              <a:pPr lvl="0" algn="ctr">
                <a:lnSpc>
                  <a:spcPct val="80000"/>
                </a:lnSpc>
                <a:buClrTx/>
              </a:pPr>
              <a:endParaRPr lang="en-US" sz="1600" b="1" kern="1200" dirty="0">
                <a:solidFill>
                  <a:srgbClr val="FFFFFF"/>
                </a:solidFill>
                <a:latin typeface="Poppins" panose="020B0604020202020204" charset="0"/>
                <a:ea typeface="Bebas Neue" charset="0"/>
                <a:cs typeface="Poppins" panose="020B0604020202020204" charset="0"/>
              </a:endParaRPr>
            </a:p>
            <a:p>
              <a:pPr lvl="0" algn="ctr">
                <a:lnSpc>
                  <a:spcPct val="80000"/>
                </a:lnSpc>
                <a:buClrTx/>
              </a:pPr>
              <a:r>
                <a:rPr lang="en-US" sz="1600" b="1" kern="1200" dirty="0">
                  <a:solidFill>
                    <a:srgbClr val="FFFFFF"/>
                  </a:solidFill>
                  <a:latin typeface="Poppins" panose="020B0604020202020204" charset="0"/>
                  <a:ea typeface="Bebas Neue" charset="0"/>
                  <a:cs typeface="Poppins" panose="020B0604020202020204" charset="0"/>
                </a:rPr>
                <a:t>Double click </a:t>
              </a:r>
            </a:p>
            <a:p>
              <a:pPr lvl="0" algn="ctr">
                <a:lnSpc>
                  <a:spcPct val="80000"/>
                </a:lnSpc>
                <a:buClrTx/>
              </a:pPr>
              <a:r>
                <a:rPr lang="en-US" sz="1600" b="1" kern="1200" dirty="0">
                  <a:solidFill>
                    <a:srgbClr val="FFFFFF"/>
                  </a:solidFill>
                  <a:latin typeface="Poppins" panose="020B0604020202020204" charset="0"/>
                  <a:ea typeface="Bebas Neue" charset="0"/>
                  <a:cs typeface="Poppins" panose="020B0604020202020204" charset="0"/>
                </a:rPr>
                <a:t>on the Icon</a:t>
              </a:r>
            </a:p>
          </p:txBody>
        </p:sp>
        <p:sp>
          <p:nvSpPr>
            <p:cNvPr id="13" name="Right Arrow 21">
              <a:extLst>
                <a:ext uri="{FF2B5EF4-FFF2-40B4-BE49-F238E27FC236}">
                  <a16:creationId xmlns:a16="http://schemas.microsoft.com/office/drawing/2014/main" id="{C94CE26C-D3E1-49E1-986B-76549FF50A24}"/>
                </a:ext>
              </a:extLst>
            </p:cNvPr>
            <p:cNvSpPr/>
            <p:nvPr/>
          </p:nvSpPr>
          <p:spPr>
            <a:xfrm>
              <a:off x="3983842" y="1877635"/>
              <a:ext cx="597417" cy="645278"/>
            </a:xfrm>
            <a:prstGeom prst="rightArrow">
              <a:avLst/>
            </a:prstGeom>
            <a:solidFill>
              <a:srgbClr val="5EC1EA"/>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14" name="Rectangle 13">
              <a:extLst>
                <a:ext uri="{FF2B5EF4-FFF2-40B4-BE49-F238E27FC236}">
                  <a16:creationId xmlns:a16="http://schemas.microsoft.com/office/drawing/2014/main" id="{E41D2507-53E8-4909-BC03-A8132EF095DF}"/>
                </a:ext>
              </a:extLst>
            </p:cNvPr>
            <p:cNvSpPr/>
            <p:nvPr/>
          </p:nvSpPr>
          <p:spPr>
            <a:xfrm>
              <a:off x="1817859" y="2714239"/>
              <a:ext cx="2235164" cy="2839618"/>
            </a:xfrm>
            <a:prstGeom prst="rect">
              <a:avLst/>
            </a:prstGeom>
            <a:solidFill>
              <a:srgbClr val="5EC1EA">
                <a:alpha val="20000"/>
              </a:srgbClr>
            </a:solidFill>
          </p:spPr>
          <p:txBody>
            <a:bodyPr wrap="square" lIns="182880" tIns="182880" rIns="182880" bIns="182880">
              <a:noAutofit/>
            </a:bodyPr>
            <a:lstStyle/>
            <a:p>
              <a:pPr marL="171450" lvl="0" indent="-171450">
                <a:spcAft>
                  <a:spcPts val="800"/>
                </a:spcAft>
                <a:buClr>
                  <a:srgbClr val="2372B2"/>
                </a:buClr>
                <a:buFont typeface="Arial" panose="020B0604020202020204" pitchFamily="34" charset="0"/>
                <a:buChar char="•"/>
              </a:pPr>
              <a:r>
                <a:rPr lang="en-US" kern="1200" dirty="0">
                  <a:solidFill>
                    <a:schemeClr val="tx1"/>
                  </a:solidFill>
                  <a:latin typeface="Poppins" panose="020B0604020202020204" charset="0"/>
                  <a:ea typeface="+mn-ea"/>
                  <a:cs typeface="Poppins" panose="020B0604020202020204" charset="0"/>
                </a:rPr>
                <a:t>define the image and click with Double Click Image </a:t>
              </a:r>
            </a:p>
            <a:p>
              <a:pPr marL="171450" lvl="0" indent="-171450">
                <a:spcAft>
                  <a:spcPts val="800"/>
                </a:spcAft>
                <a:buClr>
                  <a:srgbClr val="2372B2"/>
                </a:buClr>
                <a:buFont typeface="Arial" panose="020B0604020202020204" pitchFamily="34" charset="0"/>
                <a:buChar char="•"/>
              </a:pPr>
              <a:r>
                <a:rPr lang="en-US" kern="1200" dirty="0">
                  <a:solidFill>
                    <a:schemeClr val="tx1"/>
                  </a:solidFill>
                  <a:latin typeface="Poppins" panose="020B0604020202020204" charset="0"/>
                  <a:ea typeface="+mn-ea"/>
                  <a:cs typeface="Poppins" panose="020B0604020202020204" charset="0"/>
                </a:rPr>
                <a:t>not very reliable (if background &amp; resolution changes, if highlighted)</a:t>
              </a:r>
            </a:p>
            <a:p>
              <a:pPr marL="171450" lvl="0" indent="-171450">
                <a:spcAft>
                  <a:spcPts val="800"/>
                </a:spcAft>
                <a:buClr>
                  <a:srgbClr val="2372B2"/>
                </a:buClr>
                <a:buFont typeface="Arial" panose="020B0604020202020204" pitchFamily="34" charset="0"/>
                <a:buChar char="•"/>
              </a:pPr>
              <a:r>
                <a:rPr lang="en-US" kern="1200" dirty="0">
                  <a:solidFill>
                    <a:schemeClr val="tx1"/>
                  </a:solidFill>
                  <a:latin typeface="Poppins" panose="020B0604020202020204" charset="0"/>
                  <a:ea typeface="+mn-ea"/>
                  <a:cs typeface="Poppins" panose="020B0604020202020204" charset="0"/>
                </a:rPr>
                <a:t>use it as fallback method, if the next two don’t work</a:t>
              </a:r>
            </a:p>
          </p:txBody>
        </p:sp>
      </p:grpSp>
      <p:grpSp>
        <p:nvGrpSpPr>
          <p:cNvPr id="18" name="Group 17">
            <a:extLst>
              <a:ext uri="{FF2B5EF4-FFF2-40B4-BE49-F238E27FC236}">
                <a16:creationId xmlns:a16="http://schemas.microsoft.com/office/drawing/2014/main" id="{3AFD1C6C-233A-493D-A263-0E76510A4F00}"/>
              </a:ext>
            </a:extLst>
          </p:cNvPr>
          <p:cNvGrpSpPr/>
          <p:nvPr/>
        </p:nvGrpSpPr>
        <p:grpSpPr>
          <a:xfrm>
            <a:off x="3180772" y="775464"/>
            <a:ext cx="2738336" cy="3841386"/>
            <a:chOff x="1702853" y="1701406"/>
            <a:chExt cx="2878406" cy="3852451"/>
          </a:xfrm>
        </p:grpSpPr>
        <p:sp>
          <p:nvSpPr>
            <p:cNvPr id="19" name="Freeform 7">
              <a:extLst>
                <a:ext uri="{FF2B5EF4-FFF2-40B4-BE49-F238E27FC236}">
                  <a16:creationId xmlns:a16="http://schemas.microsoft.com/office/drawing/2014/main" id="{B531ABFC-A2BA-4CE8-B54D-C42D5AFC13F4}"/>
                </a:ext>
              </a:extLst>
            </p:cNvPr>
            <p:cNvSpPr>
              <a:spLocks/>
            </p:cNvSpPr>
            <p:nvPr/>
          </p:nvSpPr>
          <p:spPr bwMode="auto">
            <a:xfrm>
              <a:off x="1702853" y="1701406"/>
              <a:ext cx="2394504" cy="1012833"/>
            </a:xfrm>
            <a:custGeom>
              <a:avLst/>
              <a:gdLst>
                <a:gd name="T0" fmla="*/ 0 w 4555"/>
                <a:gd name="T1" fmla="*/ 157 h 1289"/>
                <a:gd name="T2" fmla="*/ 4555 w 4555"/>
                <a:gd name="T3" fmla="*/ 0 h 1289"/>
                <a:gd name="T4" fmla="*/ 4378 w 4555"/>
                <a:gd name="T5" fmla="*/ 1289 h 1289"/>
                <a:gd name="T6" fmla="*/ 225 w 4555"/>
                <a:gd name="T7" fmla="*/ 1289 h 1289"/>
                <a:gd name="T8" fmla="*/ 0 w 4555"/>
                <a:gd name="T9" fmla="*/ 157 h 1289"/>
                <a:gd name="connsiteX0" fmla="*/ 0 w 9699"/>
                <a:gd name="connsiteY0" fmla="*/ 1847 h 10629"/>
                <a:gd name="connsiteX1" fmla="*/ 9699 w 9699"/>
                <a:gd name="connsiteY1" fmla="*/ 0 h 10629"/>
                <a:gd name="connsiteX2" fmla="*/ 9611 w 9699"/>
                <a:gd name="connsiteY2" fmla="*/ 10629 h 10629"/>
                <a:gd name="connsiteX3" fmla="*/ 494 w 9699"/>
                <a:gd name="connsiteY3" fmla="*/ 10629 h 10629"/>
                <a:gd name="connsiteX4" fmla="*/ 0 w 9699"/>
                <a:gd name="connsiteY4" fmla="*/ 1847 h 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rgbClr val="2372B2"/>
            </a:solidFill>
            <a:ln>
              <a:noFill/>
            </a:ln>
          </p:spPr>
          <p:txBody>
            <a:bodyPr vert="horz" wrap="square" lIns="274320" tIns="0" rIns="91440" bIns="0" numCol="1" anchor="ctr" anchorCtr="0" compatLnSpc="1">
              <a:prstTxWarp prst="textNoShape">
                <a:avLst/>
              </a:prstTxWarp>
            </a:bodyPr>
            <a:lstStyle/>
            <a:p>
              <a:pPr lvl="0" algn="ctr">
                <a:lnSpc>
                  <a:spcPct val="80000"/>
                </a:lnSpc>
                <a:buClrTx/>
              </a:pPr>
              <a:r>
                <a:rPr lang="en-US" sz="1600" b="1" kern="1200" dirty="0">
                  <a:solidFill>
                    <a:srgbClr val="FFFFFF"/>
                  </a:solidFill>
                  <a:latin typeface="Poppins" panose="020B0604020202020204" charset="0"/>
                  <a:ea typeface="Bebas Neue" charset="0"/>
                  <a:cs typeface="Poppins" panose="020B0604020202020204" charset="0"/>
                </a:rPr>
                <a:t>Shortcut Key</a:t>
              </a:r>
            </a:p>
          </p:txBody>
        </p:sp>
        <p:sp>
          <p:nvSpPr>
            <p:cNvPr id="20" name="Right Arrow 21">
              <a:extLst>
                <a:ext uri="{FF2B5EF4-FFF2-40B4-BE49-F238E27FC236}">
                  <a16:creationId xmlns:a16="http://schemas.microsoft.com/office/drawing/2014/main" id="{07A0B42F-566F-4315-96DC-1B8CB348C224}"/>
                </a:ext>
              </a:extLst>
            </p:cNvPr>
            <p:cNvSpPr/>
            <p:nvPr/>
          </p:nvSpPr>
          <p:spPr>
            <a:xfrm>
              <a:off x="3983842" y="1877635"/>
              <a:ext cx="597417" cy="645278"/>
            </a:xfrm>
            <a:prstGeom prst="rightArrow">
              <a:avLst/>
            </a:prstGeom>
            <a:solidFill>
              <a:srgbClr val="2372B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21" name="Rectangle 20">
              <a:extLst>
                <a:ext uri="{FF2B5EF4-FFF2-40B4-BE49-F238E27FC236}">
                  <a16:creationId xmlns:a16="http://schemas.microsoft.com/office/drawing/2014/main" id="{5B079D70-F602-42F6-B6D2-B5F9FD787286}"/>
                </a:ext>
              </a:extLst>
            </p:cNvPr>
            <p:cNvSpPr/>
            <p:nvPr/>
          </p:nvSpPr>
          <p:spPr>
            <a:xfrm>
              <a:off x="1817859" y="2714239"/>
              <a:ext cx="2235164" cy="2839618"/>
            </a:xfrm>
            <a:prstGeom prst="rect">
              <a:avLst/>
            </a:prstGeom>
            <a:solidFill>
              <a:srgbClr val="2372B2">
                <a:alpha val="20000"/>
              </a:srgbClr>
            </a:solidFill>
          </p:spPr>
          <p:txBody>
            <a:bodyPr wrap="square" lIns="182880" tIns="182880" rIns="182880" bIns="182880">
              <a:noAutofit/>
            </a:bodyPr>
            <a:lstStyle/>
            <a:p>
              <a:pPr marL="171450" lvl="0" indent="-171450">
                <a:spcAft>
                  <a:spcPts val="800"/>
                </a:spcAft>
                <a:buClr>
                  <a:srgbClr val="2372B2"/>
                </a:buClr>
                <a:buFont typeface="Arial" panose="020B0604020202020204" pitchFamily="34" charset="0"/>
                <a:buChar char="•"/>
              </a:pPr>
              <a:r>
                <a:rPr lang="en-US" kern="1200" dirty="0">
                  <a:solidFill>
                    <a:schemeClr val="tx1"/>
                  </a:solidFill>
                  <a:latin typeface="Poppins" panose="020B0604020202020204" charset="0"/>
                  <a:ea typeface="+mn-ea"/>
                  <a:cs typeface="Poppins" panose="020B0604020202020204" charset="0"/>
                </a:rPr>
                <a:t>define a shortcut key and trigger the app with a Send Hotkey activity</a:t>
              </a:r>
            </a:p>
            <a:p>
              <a:pPr marL="171450" lvl="0" indent="-171450">
                <a:spcAft>
                  <a:spcPts val="800"/>
                </a:spcAft>
                <a:buClr>
                  <a:srgbClr val="2372B2"/>
                </a:buClr>
                <a:buFont typeface="Arial" panose="020B0604020202020204" pitchFamily="34" charset="0"/>
                <a:buChar char="•"/>
              </a:pPr>
              <a:r>
                <a:rPr lang="en-US" kern="1200" dirty="0">
                  <a:solidFill>
                    <a:schemeClr val="tx1"/>
                  </a:solidFill>
                  <a:latin typeface="Poppins" panose="020B0604020202020204" charset="0"/>
                  <a:ea typeface="+mn-ea"/>
                  <a:cs typeface="Poppins" panose="020B0604020202020204" charset="0"/>
                </a:rPr>
                <a:t>add arguments in the Comment section (or Target , with parameter)</a:t>
              </a:r>
            </a:p>
            <a:p>
              <a:pPr marL="171450" lvl="0" indent="-171450">
                <a:spcAft>
                  <a:spcPts val="800"/>
                </a:spcAft>
                <a:buClr>
                  <a:srgbClr val="2372B2"/>
                </a:buClr>
                <a:buFont typeface="Arial" panose="020B0604020202020204" pitchFamily="34" charset="0"/>
                <a:buChar char="•"/>
              </a:pPr>
              <a:r>
                <a:rPr lang="en-US" kern="1200" dirty="0">
                  <a:solidFill>
                    <a:schemeClr val="tx1"/>
                  </a:solidFill>
                  <a:latin typeface="Poppins" panose="020B0604020202020204" charset="0"/>
                  <a:ea typeface="+mn-ea"/>
                  <a:cs typeface="Poppins" panose="020B0604020202020204" charset="0"/>
                </a:rPr>
                <a:t>the preferred way of opening apps in Citrix</a:t>
              </a:r>
            </a:p>
          </p:txBody>
        </p:sp>
      </p:grpSp>
      <p:grpSp>
        <p:nvGrpSpPr>
          <p:cNvPr id="22" name="Group 21">
            <a:extLst>
              <a:ext uri="{FF2B5EF4-FFF2-40B4-BE49-F238E27FC236}">
                <a16:creationId xmlns:a16="http://schemas.microsoft.com/office/drawing/2014/main" id="{833072FA-769A-45A7-82E0-689073515EC8}"/>
              </a:ext>
            </a:extLst>
          </p:cNvPr>
          <p:cNvGrpSpPr/>
          <p:nvPr/>
        </p:nvGrpSpPr>
        <p:grpSpPr>
          <a:xfrm>
            <a:off x="5834164" y="772329"/>
            <a:ext cx="2738336" cy="3841386"/>
            <a:chOff x="1702853" y="1701406"/>
            <a:chExt cx="2878406" cy="3852451"/>
          </a:xfrm>
        </p:grpSpPr>
        <p:sp>
          <p:nvSpPr>
            <p:cNvPr id="23" name="Freeform 7">
              <a:extLst>
                <a:ext uri="{FF2B5EF4-FFF2-40B4-BE49-F238E27FC236}">
                  <a16:creationId xmlns:a16="http://schemas.microsoft.com/office/drawing/2014/main" id="{14FCF2B2-45A9-4AE8-9262-9CEB8596A6C3}"/>
                </a:ext>
              </a:extLst>
            </p:cNvPr>
            <p:cNvSpPr>
              <a:spLocks/>
            </p:cNvSpPr>
            <p:nvPr/>
          </p:nvSpPr>
          <p:spPr bwMode="auto">
            <a:xfrm>
              <a:off x="1702853" y="1701406"/>
              <a:ext cx="2394504" cy="1012833"/>
            </a:xfrm>
            <a:custGeom>
              <a:avLst/>
              <a:gdLst>
                <a:gd name="T0" fmla="*/ 0 w 4555"/>
                <a:gd name="T1" fmla="*/ 157 h 1289"/>
                <a:gd name="T2" fmla="*/ 4555 w 4555"/>
                <a:gd name="T3" fmla="*/ 0 h 1289"/>
                <a:gd name="T4" fmla="*/ 4378 w 4555"/>
                <a:gd name="T5" fmla="*/ 1289 h 1289"/>
                <a:gd name="T6" fmla="*/ 225 w 4555"/>
                <a:gd name="T7" fmla="*/ 1289 h 1289"/>
                <a:gd name="T8" fmla="*/ 0 w 4555"/>
                <a:gd name="T9" fmla="*/ 157 h 1289"/>
                <a:gd name="connsiteX0" fmla="*/ 0 w 9699"/>
                <a:gd name="connsiteY0" fmla="*/ 1847 h 10629"/>
                <a:gd name="connsiteX1" fmla="*/ 9699 w 9699"/>
                <a:gd name="connsiteY1" fmla="*/ 0 h 10629"/>
                <a:gd name="connsiteX2" fmla="*/ 9611 w 9699"/>
                <a:gd name="connsiteY2" fmla="*/ 10629 h 10629"/>
                <a:gd name="connsiteX3" fmla="*/ 494 w 9699"/>
                <a:gd name="connsiteY3" fmla="*/ 10629 h 10629"/>
                <a:gd name="connsiteX4" fmla="*/ 0 w 9699"/>
                <a:gd name="connsiteY4" fmla="*/ 1847 h 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rgbClr val="131D40"/>
            </a:solidFill>
            <a:ln>
              <a:noFill/>
            </a:ln>
          </p:spPr>
          <p:txBody>
            <a:bodyPr vert="horz" wrap="square" lIns="274320" tIns="0" rIns="91440" bIns="0" numCol="1" anchor="ctr" anchorCtr="0" compatLnSpc="1">
              <a:prstTxWarp prst="textNoShape">
                <a:avLst/>
              </a:prstTxWarp>
            </a:bodyPr>
            <a:lstStyle/>
            <a:p>
              <a:pPr lvl="0" algn="ctr">
                <a:lnSpc>
                  <a:spcPct val="80000"/>
                </a:lnSpc>
                <a:buClrTx/>
              </a:pPr>
              <a:r>
                <a:rPr lang="en-US" sz="1600" b="1" kern="1200" dirty="0">
                  <a:solidFill>
                    <a:srgbClr val="FFFFFF"/>
                  </a:solidFill>
                  <a:latin typeface="Poppins" panose="020B0604020202020204" charset="0"/>
                  <a:ea typeface="Bebas Neue" charset="0"/>
                  <a:cs typeface="Poppins" panose="020B0604020202020204" charset="0"/>
                </a:rPr>
                <a:t>Command prompt </a:t>
              </a:r>
            </a:p>
          </p:txBody>
        </p:sp>
        <p:sp>
          <p:nvSpPr>
            <p:cNvPr id="24" name="Right Arrow 21">
              <a:extLst>
                <a:ext uri="{FF2B5EF4-FFF2-40B4-BE49-F238E27FC236}">
                  <a16:creationId xmlns:a16="http://schemas.microsoft.com/office/drawing/2014/main" id="{E15B2091-6686-4E9D-AF81-5BF8AB653834}"/>
                </a:ext>
              </a:extLst>
            </p:cNvPr>
            <p:cNvSpPr/>
            <p:nvPr/>
          </p:nvSpPr>
          <p:spPr>
            <a:xfrm>
              <a:off x="3983842" y="1877635"/>
              <a:ext cx="597417" cy="645278"/>
            </a:xfrm>
            <a:prstGeom prst="rightArrow">
              <a:avLst/>
            </a:prstGeom>
            <a:solidFill>
              <a:srgbClr val="131D4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25" name="Rectangle 24">
              <a:extLst>
                <a:ext uri="{FF2B5EF4-FFF2-40B4-BE49-F238E27FC236}">
                  <a16:creationId xmlns:a16="http://schemas.microsoft.com/office/drawing/2014/main" id="{D4E16F45-65BF-4DED-B99F-8FDAE3E61262}"/>
                </a:ext>
              </a:extLst>
            </p:cNvPr>
            <p:cNvSpPr/>
            <p:nvPr/>
          </p:nvSpPr>
          <p:spPr>
            <a:xfrm>
              <a:off x="1817859" y="2714239"/>
              <a:ext cx="2235164" cy="2839618"/>
            </a:xfrm>
            <a:prstGeom prst="rect">
              <a:avLst/>
            </a:prstGeom>
            <a:solidFill>
              <a:srgbClr val="131D40">
                <a:alpha val="20000"/>
              </a:srgbClr>
            </a:solidFill>
          </p:spPr>
          <p:txBody>
            <a:bodyPr wrap="square" lIns="182880" tIns="182880" rIns="182880" bIns="182880">
              <a:noAutofit/>
            </a:bodyPr>
            <a:lstStyle/>
            <a:p>
              <a:pPr marL="171450" lvl="0" indent="-171450">
                <a:spcAft>
                  <a:spcPts val="800"/>
                </a:spcAft>
                <a:buClr>
                  <a:srgbClr val="2372B2"/>
                </a:buClr>
                <a:buFont typeface="Arial" panose="020B0604020202020204" pitchFamily="34" charset="0"/>
                <a:buChar char="•"/>
              </a:pPr>
              <a:r>
                <a:rPr lang="en-US" kern="1200" dirty="0">
                  <a:solidFill>
                    <a:schemeClr val="tx1"/>
                  </a:solidFill>
                  <a:latin typeface="Poppins" panose="020B0604020202020204" charset="0"/>
                  <a:ea typeface="+mn-ea"/>
                  <a:cs typeface="Poppins" panose="020B0604020202020204" charset="0"/>
                </a:rPr>
                <a:t>open the command prompt and Type the path to the application</a:t>
              </a:r>
            </a:p>
            <a:p>
              <a:pPr marL="171450" lvl="0" indent="-171450">
                <a:spcAft>
                  <a:spcPts val="800"/>
                </a:spcAft>
                <a:buClr>
                  <a:srgbClr val="2372B2"/>
                </a:buClr>
                <a:buFont typeface="Arial" panose="020B0604020202020204" pitchFamily="34" charset="0"/>
                <a:buChar char="•"/>
              </a:pPr>
              <a:r>
                <a:rPr lang="en-US" kern="1200" dirty="0">
                  <a:solidFill>
                    <a:schemeClr val="tx1"/>
                  </a:solidFill>
                  <a:latin typeface="Poppins" panose="020B0604020202020204" charset="0"/>
                  <a:ea typeface="+mn-ea"/>
                  <a:cs typeface="Poppins" panose="020B0604020202020204" charset="0"/>
                </a:rPr>
                <a:t>add the arguments after the application path</a:t>
              </a:r>
            </a:p>
            <a:p>
              <a:pPr marL="171450" lvl="0" indent="-171450">
                <a:spcAft>
                  <a:spcPts val="800"/>
                </a:spcAft>
                <a:buClr>
                  <a:srgbClr val="2372B2"/>
                </a:buClr>
                <a:buFont typeface="Arial" panose="020B0604020202020204" pitchFamily="34" charset="0"/>
                <a:buChar char="•"/>
              </a:pPr>
              <a:r>
                <a:rPr lang="en-US" kern="1200" dirty="0">
                  <a:solidFill>
                    <a:schemeClr val="tx1"/>
                  </a:solidFill>
                  <a:latin typeface="Poppins" panose="020B0604020202020204" charset="0"/>
                  <a:ea typeface="+mn-ea"/>
                  <a:cs typeface="Poppins" panose="020B0604020202020204" charset="0"/>
                </a:rPr>
                <a:t>use it when creating short keys is not allowed by admin</a:t>
              </a: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1+#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1+#ppt_w/2"/>
                                          </p:val>
                                        </p:tav>
                                        <p:tav tm="100000">
                                          <p:val>
                                            <p:strVal val="#ppt_x"/>
                                          </p:val>
                                        </p:tav>
                                      </p:tavLst>
                                    </p:anim>
                                    <p:anim calcmode="lin" valueType="num">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250" fill="hold"/>
                                        <p:tgtEl>
                                          <p:spTgt spid="22"/>
                                        </p:tgtEl>
                                        <p:attrNameLst>
                                          <p:attrName>ppt_x</p:attrName>
                                        </p:attrNameLst>
                                      </p:cBhvr>
                                      <p:tavLst>
                                        <p:tav tm="0">
                                          <p:val>
                                            <p:strVal val="1+#ppt_w/2"/>
                                          </p:val>
                                        </p:tav>
                                        <p:tav tm="100000">
                                          <p:val>
                                            <p:strVal val="#ppt_x"/>
                                          </p:val>
                                        </p:tav>
                                      </p:tavLst>
                                    </p:anim>
                                    <p:anim calcmode="lin" valueType="num">
                                      <p:cBhvr additive="base">
                                        <p:cTn id="16" dur="1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sp>
        <p:nvSpPr>
          <p:cNvPr id="299" name="Google Shape;299;p44"/>
          <p:cNvSpPr txBox="1">
            <a:spLocks noGrp="1"/>
          </p:cNvSpPr>
          <p:nvPr>
            <p:ph type="title"/>
          </p:nvPr>
        </p:nvSpPr>
        <p:spPr>
          <a:xfrm>
            <a:off x="269811" y="246435"/>
            <a:ext cx="7720801" cy="370785"/>
          </a:xfrm>
        </p:spPr>
        <p:txBody>
          <a:bodyPr/>
          <a:lstStyle/>
          <a:p>
            <a:pPr lvl="0"/>
            <a:r>
              <a:rPr lang="en-US" dirty="0">
                <a:sym typeface="Ubuntu"/>
              </a:rPr>
              <a:t>HANDLING THE SCALE/ RESOLUTIONS CHANGE</a:t>
            </a:r>
            <a:endParaRPr lang="en-US" dirty="0"/>
          </a:p>
        </p:txBody>
      </p:sp>
      <p:sp>
        <p:nvSpPr>
          <p:cNvPr id="300" name="Google Shape;300;p44"/>
          <p:cNvSpPr txBox="1"/>
          <p:nvPr/>
        </p:nvSpPr>
        <p:spPr>
          <a:xfrm>
            <a:off x="269811" y="2495890"/>
            <a:ext cx="4982571" cy="2006099"/>
          </a:xfrm>
          <a:prstGeom prst="rect">
            <a:avLst/>
          </a:prstGeom>
          <a:noFill/>
          <a:ln>
            <a:noFill/>
          </a:ln>
        </p:spPr>
        <p:txBody>
          <a:bodyPr spcFirstLastPara="1" wrap="square" lIns="91425" tIns="91425" rIns="91425" bIns="91425" anchor="t" anchorCtr="0">
            <a:noAutofit/>
          </a:bodyPr>
          <a:lstStyle/>
          <a:p>
            <a:pPr marR="0" lvl="0" algn="l" rtl="0">
              <a:lnSpc>
                <a:spcPct val="90000"/>
              </a:lnSpc>
              <a:spcBef>
                <a:spcPts val="0"/>
              </a:spcBef>
              <a:spcAft>
                <a:spcPts val="0"/>
              </a:spcAft>
              <a:buClr>
                <a:srgbClr val="000000"/>
              </a:buClr>
              <a:buSzPts val="2400"/>
            </a:pPr>
            <a:r>
              <a:rPr lang="en" sz="1600" b="1" i="0" u="none" strike="noStrike" cap="none" dirty="0">
                <a:solidFill>
                  <a:srgbClr val="2372B2"/>
                </a:solidFill>
                <a:latin typeface="Poppins" panose="020B0604020202020204" charset="0"/>
                <a:ea typeface="Ubuntu"/>
                <a:cs typeface="Poppins" panose="020B0604020202020204" charset="0"/>
                <a:sym typeface="Ubuntu"/>
              </a:rPr>
              <a:t>Using </a:t>
            </a:r>
            <a:r>
              <a:rPr lang="en" sz="1600" b="1" i="1" u="none" strike="noStrike" cap="none" dirty="0">
                <a:solidFill>
                  <a:srgbClr val="2372B2"/>
                </a:solidFill>
                <a:latin typeface="Poppins" panose="020B0604020202020204" charset="0"/>
                <a:ea typeface="Ubuntu"/>
                <a:cs typeface="Poppins" panose="020B0604020202020204" charset="0"/>
                <a:sym typeface="Ubuntu"/>
              </a:rPr>
              <a:t>If</a:t>
            </a:r>
            <a:r>
              <a:rPr lang="en" sz="1600" b="1" i="0" u="none" strike="noStrike" cap="none" dirty="0">
                <a:solidFill>
                  <a:srgbClr val="2372B2"/>
                </a:solidFill>
                <a:latin typeface="Poppins" panose="020B0604020202020204" charset="0"/>
                <a:ea typeface="Ubuntu"/>
                <a:cs typeface="Poppins" panose="020B0604020202020204" charset="0"/>
                <a:sym typeface="Ubuntu"/>
              </a:rPr>
              <a:t> </a:t>
            </a:r>
            <a:endParaRPr lang="en" sz="1600" dirty="0">
              <a:solidFill>
                <a:srgbClr val="2372B2"/>
              </a:solidFill>
              <a:latin typeface="Poppins" panose="020B0604020202020204" charset="0"/>
              <a:ea typeface="Ubuntu"/>
              <a:cs typeface="Poppins" panose="020B0604020202020204" charset="0"/>
            </a:endParaRPr>
          </a:p>
          <a:p>
            <a:pPr marR="0" lvl="0" algn="l" rtl="0">
              <a:lnSpc>
                <a:spcPct val="90000"/>
              </a:lnSpc>
              <a:spcBef>
                <a:spcPts val="0"/>
              </a:spcBef>
              <a:spcAft>
                <a:spcPts val="0"/>
              </a:spcAft>
              <a:buClr>
                <a:srgbClr val="000000"/>
              </a:buClr>
              <a:buSzPts val="2400"/>
            </a:pPr>
            <a:r>
              <a:rPr lang="en" sz="1600" b="0" i="0" u="none" strike="noStrike" cap="none" dirty="0">
                <a:solidFill>
                  <a:schemeClr val="tx1"/>
                </a:solidFill>
                <a:latin typeface="Poppins" panose="020B0604020202020204" charset="0"/>
                <a:ea typeface="Ubuntu"/>
                <a:cs typeface="Poppins" panose="020B0604020202020204" charset="0"/>
                <a:sym typeface="Ubuntu"/>
              </a:rPr>
              <a:t>Check for the images in </a:t>
            </a:r>
            <a:r>
              <a:rPr lang="en" sz="1600" b="1" i="0" u="none" strike="noStrike" cap="none" dirty="0">
                <a:solidFill>
                  <a:schemeClr val="tx1"/>
                </a:solidFill>
                <a:latin typeface="Poppins" panose="020B0604020202020204" charset="0"/>
                <a:ea typeface="Ubuntu"/>
                <a:cs typeface="Poppins" panose="020B0604020202020204" charset="0"/>
                <a:sym typeface="Ubuntu"/>
              </a:rPr>
              <a:t>sequential order</a:t>
            </a:r>
            <a:r>
              <a:rPr lang="en" sz="1600" b="0" i="0" u="none" strike="noStrike" cap="none" dirty="0">
                <a:solidFill>
                  <a:schemeClr val="tx1"/>
                </a:solidFill>
                <a:latin typeface="Poppins" panose="020B0604020202020204" charset="0"/>
                <a:ea typeface="Ubuntu"/>
                <a:cs typeface="Poppins" panose="020B0604020202020204" charset="0"/>
                <a:sym typeface="Ubuntu"/>
              </a:rPr>
              <a:t>,  returns true when image exists</a:t>
            </a:r>
            <a:endParaRPr sz="1600" dirty="0">
              <a:solidFill>
                <a:schemeClr val="tx1"/>
              </a:solidFill>
              <a:latin typeface="Poppins" panose="020B0604020202020204" charset="0"/>
              <a:cs typeface="Poppins" panose="020B0604020202020204" charset="0"/>
            </a:endParaRPr>
          </a:p>
          <a:p>
            <a:pPr marL="628650" marR="0" lvl="1" indent="-190500" algn="l" rtl="0">
              <a:lnSpc>
                <a:spcPct val="90000"/>
              </a:lnSpc>
              <a:spcBef>
                <a:spcPts val="0"/>
              </a:spcBef>
              <a:spcAft>
                <a:spcPts val="0"/>
              </a:spcAft>
              <a:buClr>
                <a:schemeClr val="dk1"/>
              </a:buClr>
              <a:buSzPts val="1500"/>
              <a:buFont typeface="Noto Sans Symbols"/>
              <a:buNone/>
            </a:pPr>
            <a:endParaRPr sz="1600" b="0" i="0" u="none" strike="noStrike" cap="none" dirty="0">
              <a:solidFill>
                <a:srgbClr val="000000"/>
              </a:solidFill>
              <a:latin typeface="Poppins" panose="020B0604020202020204" charset="0"/>
              <a:ea typeface="Ubuntu"/>
              <a:cs typeface="Poppins" panose="020B0604020202020204" charset="0"/>
              <a:sym typeface="Ubuntu"/>
            </a:endParaRPr>
          </a:p>
          <a:p>
            <a:pPr marR="0" lvl="0" algn="l" rtl="0">
              <a:lnSpc>
                <a:spcPct val="90000"/>
              </a:lnSpc>
              <a:spcBef>
                <a:spcPts val="0"/>
              </a:spcBef>
              <a:spcAft>
                <a:spcPts val="0"/>
              </a:spcAft>
              <a:buClr>
                <a:srgbClr val="FF0000"/>
              </a:buClr>
              <a:buSzPts val="2400"/>
            </a:pPr>
            <a:r>
              <a:rPr lang="en" sz="1600" b="1" i="0" u="none" strike="noStrike" cap="none" dirty="0">
                <a:solidFill>
                  <a:srgbClr val="2372B2"/>
                </a:solidFill>
                <a:latin typeface="Poppins" panose="020B0604020202020204" charset="0"/>
                <a:ea typeface="Ubuntu"/>
                <a:cs typeface="Poppins" panose="020B0604020202020204" charset="0"/>
                <a:sym typeface="Ubuntu"/>
              </a:rPr>
              <a:t>Using </a:t>
            </a:r>
            <a:r>
              <a:rPr lang="en" sz="1600" b="1" i="1" u="none" strike="noStrike" cap="none" dirty="0">
                <a:solidFill>
                  <a:srgbClr val="2372B2"/>
                </a:solidFill>
                <a:latin typeface="Poppins" panose="020B0604020202020204" charset="0"/>
                <a:ea typeface="Ubuntu"/>
                <a:cs typeface="Poppins" panose="020B0604020202020204" charset="0"/>
                <a:sym typeface="Ubuntu"/>
              </a:rPr>
              <a:t>Pick Branch </a:t>
            </a:r>
            <a:endParaRPr lang="en" sz="1600" dirty="0">
              <a:solidFill>
                <a:srgbClr val="2372B2"/>
              </a:solidFill>
              <a:latin typeface="Poppins" panose="020B0604020202020204" charset="0"/>
              <a:ea typeface="Ubuntu"/>
              <a:cs typeface="Poppins" panose="020B0604020202020204" charset="0"/>
            </a:endParaRPr>
          </a:p>
          <a:p>
            <a:pPr marR="0" lvl="0" algn="l" rtl="0">
              <a:lnSpc>
                <a:spcPct val="90000"/>
              </a:lnSpc>
              <a:spcBef>
                <a:spcPts val="0"/>
              </a:spcBef>
              <a:spcAft>
                <a:spcPts val="0"/>
              </a:spcAft>
              <a:buClr>
                <a:srgbClr val="FF0000"/>
              </a:buClr>
              <a:buSzPts val="2400"/>
            </a:pPr>
            <a:r>
              <a:rPr lang="en" sz="1600" b="0" i="0" u="none" strike="noStrike" cap="none" dirty="0">
                <a:solidFill>
                  <a:schemeClr val="dk1"/>
                </a:solidFill>
                <a:latin typeface="Poppins" panose="020B0604020202020204" charset="0"/>
                <a:ea typeface="Ubuntu"/>
                <a:cs typeface="Poppins" panose="020B0604020202020204" charset="0"/>
                <a:sym typeface="Ubuntu"/>
              </a:rPr>
              <a:t>Search for multiple items </a:t>
            </a:r>
            <a:r>
              <a:rPr lang="en" sz="1600" b="1" i="0" u="none" strike="noStrike" cap="none" dirty="0">
                <a:solidFill>
                  <a:schemeClr val="dk1"/>
                </a:solidFill>
                <a:latin typeface="Poppins" panose="020B0604020202020204" charset="0"/>
                <a:ea typeface="Ubuntu"/>
                <a:cs typeface="Poppins" panose="020B0604020202020204" charset="0"/>
                <a:sym typeface="Ubuntu"/>
              </a:rPr>
              <a:t>at the same time</a:t>
            </a:r>
            <a:r>
              <a:rPr lang="en" sz="1600" b="0" i="0" u="none" strike="noStrike" cap="none" dirty="0">
                <a:solidFill>
                  <a:schemeClr val="dk1"/>
                </a:solidFill>
                <a:latin typeface="Poppins" panose="020B0604020202020204" charset="0"/>
                <a:ea typeface="Ubuntu"/>
                <a:cs typeface="Poppins" panose="020B0604020202020204" charset="0"/>
                <a:sym typeface="Ubuntu"/>
              </a:rPr>
              <a:t> and executes the one it finds first</a:t>
            </a:r>
            <a:endParaRPr sz="1600" dirty="0">
              <a:latin typeface="Poppins" panose="020B0604020202020204" charset="0"/>
              <a:cs typeface="Poppins" panose="020B0604020202020204" charset="0"/>
            </a:endParaRPr>
          </a:p>
          <a:p>
            <a:pPr marL="457200" marR="0" lvl="0" indent="0" algn="l" rtl="0">
              <a:lnSpc>
                <a:spcPct val="90000"/>
              </a:lnSpc>
              <a:spcBef>
                <a:spcPts val="0"/>
              </a:spcBef>
              <a:spcAft>
                <a:spcPts val="0"/>
              </a:spcAft>
              <a:buClr>
                <a:srgbClr val="000000"/>
              </a:buClr>
              <a:buSzPts val="1500"/>
              <a:buFont typeface="Arial"/>
              <a:buNone/>
            </a:pPr>
            <a:endParaRPr sz="1600" b="0" i="0" u="none" strike="noStrike" cap="none" dirty="0">
              <a:solidFill>
                <a:srgbClr val="000000"/>
              </a:solidFill>
              <a:latin typeface="Poppins" panose="020B0604020202020204" charset="0"/>
              <a:ea typeface="Ubuntu"/>
              <a:cs typeface="Poppins" panose="020B0604020202020204" charset="0"/>
              <a:sym typeface="Ubuntu"/>
            </a:endParaRPr>
          </a:p>
          <a:p>
            <a:pPr marL="520700" marR="0" lvl="1" indent="-171450" algn="l" rtl="0">
              <a:lnSpc>
                <a:spcPct val="90000"/>
              </a:lnSpc>
              <a:spcBef>
                <a:spcPts val="0"/>
              </a:spcBef>
              <a:spcAft>
                <a:spcPts val="0"/>
              </a:spcAft>
              <a:buClr>
                <a:schemeClr val="dk1"/>
              </a:buClr>
              <a:buSzPts val="1500"/>
              <a:buFont typeface="Arial"/>
              <a:buNone/>
            </a:pPr>
            <a:endParaRPr sz="1600" b="0" i="0" u="none" strike="noStrike" cap="none" dirty="0">
              <a:solidFill>
                <a:srgbClr val="000000"/>
              </a:solidFill>
              <a:latin typeface="Poppins" panose="020B0604020202020204" charset="0"/>
              <a:ea typeface="Ubuntu"/>
              <a:cs typeface="Poppins" panose="020B0604020202020204" charset="0"/>
              <a:sym typeface="Ubuntu"/>
            </a:endParaRPr>
          </a:p>
          <a:p>
            <a:pPr marL="139700" marR="0" lvl="0" indent="-133350" algn="l" rtl="0">
              <a:lnSpc>
                <a:spcPct val="90000"/>
              </a:lnSpc>
              <a:spcBef>
                <a:spcPts val="0"/>
              </a:spcBef>
              <a:spcAft>
                <a:spcPts val="0"/>
              </a:spcAft>
              <a:buClr>
                <a:schemeClr val="dk1"/>
              </a:buClr>
              <a:buSzPts val="2100"/>
              <a:buFont typeface="Noto Sans Symbols"/>
              <a:buNone/>
            </a:pPr>
            <a:endParaRPr sz="1600" b="0" i="0" u="none" strike="noStrike" cap="none" dirty="0">
              <a:solidFill>
                <a:srgbClr val="000000"/>
              </a:solidFill>
              <a:latin typeface="Poppins" panose="020B0604020202020204" charset="0"/>
              <a:ea typeface="Ubuntu"/>
              <a:cs typeface="Poppins" panose="020B0604020202020204" charset="0"/>
              <a:sym typeface="Ubuntu"/>
            </a:endParaRPr>
          </a:p>
        </p:txBody>
      </p:sp>
      <p:sp>
        <p:nvSpPr>
          <p:cNvPr id="301" name="Google Shape;301;p44"/>
          <p:cNvSpPr txBox="1"/>
          <p:nvPr/>
        </p:nvSpPr>
        <p:spPr>
          <a:xfrm>
            <a:off x="269812" y="972390"/>
            <a:ext cx="4741940" cy="132967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1800"/>
              <a:buFont typeface="Ubuntu"/>
              <a:buNone/>
            </a:pPr>
            <a:r>
              <a:rPr lang="en" sz="1600" b="1" i="0" u="none" strike="noStrike" cap="none" dirty="0">
                <a:solidFill>
                  <a:srgbClr val="E74C2D"/>
                </a:solidFill>
                <a:latin typeface="Poppins" panose="020B0604020202020204" charset="0"/>
                <a:ea typeface="Ubuntu"/>
                <a:cs typeface="Poppins" panose="020B0604020202020204" charset="0"/>
                <a:sym typeface="Ubuntu"/>
              </a:rPr>
              <a:t>Issue</a:t>
            </a:r>
            <a:r>
              <a:rPr lang="en" sz="1600" b="1" i="0" u="none" strike="noStrike" cap="none" dirty="0">
                <a:solidFill>
                  <a:schemeClr val="dk1"/>
                </a:solidFill>
                <a:latin typeface="Poppins" panose="020B0604020202020204" charset="0"/>
                <a:ea typeface="Ubuntu"/>
                <a:cs typeface="Poppins" panose="020B0604020202020204" charset="0"/>
                <a:sym typeface="Ubuntu"/>
              </a:rPr>
              <a:t>:  </a:t>
            </a:r>
            <a:r>
              <a:rPr lang="en" sz="1600" b="0" i="0" u="none" strike="noStrike" cap="none" dirty="0">
                <a:solidFill>
                  <a:schemeClr val="dk1"/>
                </a:solidFill>
                <a:latin typeface="Poppins" panose="020B0604020202020204" charset="0"/>
                <a:ea typeface="Ubuntu"/>
                <a:cs typeface="Poppins" panose="020B0604020202020204" charset="0"/>
                <a:sym typeface="Ubuntu"/>
              </a:rPr>
              <a:t>In rare cases, Citrix automation based on image recognition is prone to errors due to resolution changes.</a:t>
            </a:r>
            <a:endParaRPr sz="1600" dirty="0">
              <a:latin typeface="Poppins" panose="020B0604020202020204" charset="0"/>
              <a:cs typeface="Poppins" panose="020B0604020202020204" charset="0"/>
            </a:endParaRPr>
          </a:p>
          <a:p>
            <a:pPr marL="0" marR="0" lvl="0" indent="0" algn="l" rtl="0">
              <a:lnSpc>
                <a:spcPct val="90000"/>
              </a:lnSpc>
              <a:spcBef>
                <a:spcPts val="0"/>
              </a:spcBef>
              <a:spcAft>
                <a:spcPts val="0"/>
              </a:spcAft>
              <a:buClr>
                <a:srgbClr val="000000"/>
              </a:buClr>
              <a:buSzPts val="1800"/>
              <a:buFont typeface="Arial"/>
              <a:buNone/>
            </a:pPr>
            <a:endParaRPr sz="1600"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l" rtl="0">
              <a:lnSpc>
                <a:spcPct val="90000"/>
              </a:lnSpc>
              <a:spcBef>
                <a:spcPts val="0"/>
              </a:spcBef>
              <a:spcAft>
                <a:spcPts val="0"/>
              </a:spcAft>
              <a:buClr>
                <a:schemeClr val="dk1"/>
              </a:buClr>
              <a:buSzPts val="1800"/>
              <a:buFont typeface="Ubuntu"/>
              <a:buNone/>
            </a:pPr>
            <a:r>
              <a:rPr lang="en" sz="1600" b="1" i="0" u="none" strike="noStrike" cap="none" dirty="0">
                <a:solidFill>
                  <a:srgbClr val="E74C2D"/>
                </a:solidFill>
                <a:latin typeface="Poppins" panose="020B0604020202020204" charset="0"/>
                <a:ea typeface="Ubuntu"/>
                <a:cs typeface="Poppins" panose="020B0604020202020204" charset="0"/>
                <a:sym typeface="Ubuntu"/>
              </a:rPr>
              <a:t>Solution</a:t>
            </a:r>
            <a:r>
              <a:rPr lang="en" sz="1600" b="1" i="0" u="none" strike="noStrike" cap="none" dirty="0">
                <a:solidFill>
                  <a:schemeClr val="dk1"/>
                </a:solidFill>
                <a:latin typeface="Poppins" panose="020B0604020202020204" charset="0"/>
                <a:ea typeface="Ubuntu"/>
                <a:cs typeface="Poppins" panose="020B0604020202020204" charset="0"/>
                <a:sym typeface="Ubuntu"/>
              </a:rPr>
              <a:t>: </a:t>
            </a:r>
            <a:r>
              <a:rPr lang="en" sz="1600" b="0" i="0" u="none" strike="noStrike" cap="none" dirty="0">
                <a:solidFill>
                  <a:schemeClr val="dk1"/>
                </a:solidFill>
                <a:latin typeface="Poppins" panose="020B0604020202020204" charset="0"/>
                <a:ea typeface="Ubuntu"/>
                <a:cs typeface="Poppins" panose="020B0604020202020204" charset="0"/>
                <a:sym typeface="Ubuntu"/>
              </a:rPr>
              <a:t>Search for multiple images, with different scales/ resolutions</a:t>
            </a:r>
            <a:endParaRPr sz="1600" dirty="0">
              <a:latin typeface="Poppins" panose="020B0604020202020204" charset="0"/>
              <a:cs typeface="Poppins" panose="020B0604020202020204" charset="0"/>
            </a:endParaRPr>
          </a:p>
        </p:txBody>
      </p:sp>
      <p:grpSp>
        <p:nvGrpSpPr>
          <p:cNvPr id="33" name="Group 32">
            <a:extLst>
              <a:ext uri="{FF2B5EF4-FFF2-40B4-BE49-F238E27FC236}">
                <a16:creationId xmlns:a16="http://schemas.microsoft.com/office/drawing/2014/main" id="{ABFC5274-2C3C-4267-BFFB-A3DF2A96E79B}"/>
              </a:ext>
            </a:extLst>
          </p:cNvPr>
          <p:cNvGrpSpPr/>
          <p:nvPr/>
        </p:nvGrpSpPr>
        <p:grpSpPr>
          <a:xfrm>
            <a:off x="5306525" y="1308591"/>
            <a:ext cx="3427835" cy="2374598"/>
            <a:chOff x="5572502" y="1746951"/>
            <a:chExt cx="6199233" cy="4038600"/>
          </a:xfrm>
        </p:grpSpPr>
        <p:grpSp>
          <p:nvGrpSpPr>
            <p:cNvPr id="34" name="Group 33">
              <a:extLst>
                <a:ext uri="{FF2B5EF4-FFF2-40B4-BE49-F238E27FC236}">
                  <a16:creationId xmlns:a16="http://schemas.microsoft.com/office/drawing/2014/main" id="{86D6770F-C496-417C-B22B-978ADED06A97}"/>
                </a:ext>
              </a:extLst>
            </p:cNvPr>
            <p:cNvGrpSpPr/>
            <p:nvPr/>
          </p:nvGrpSpPr>
          <p:grpSpPr>
            <a:xfrm>
              <a:off x="5572502" y="1746951"/>
              <a:ext cx="6199233" cy="4038600"/>
              <a:chOff x="5157602" y="1594835"/>
              <a:chExt cx="6199233" cy="4038600"/>
            </a:xfrm>
          </p:grpSpPr>
          <p:grpSp>
            <p:nvGrpSpPr>
              <p:cNvPr id="40" name="Group 39">
                <a:extLst>
                  <a:ext uri="{FF2B5EF4-FFF2-40B4-BE49-F238E27FC236}">
                    <a16:creationId xmlns:a16="http://schemas.microsoft.com/office/drawing/2014/main" id="{A61D43AA-1C60-4CFE-88D8-48AA52E70C83}"/>
                  </a:ext>
                </a:extLst>
              </p:cNvPr>
              <p:cNvGrpSpPr/>
              <p:nvPr/>
            </p:nvGrpSpPr>
            <p:grpSpPr>
              <a:xfrm>
                <a:off x="5288443" y="1594835"/>
                <a:ext cx="6068392" cy="4038600"/>
                <a:chOff x="1512888" y="742950"/>
                <a:chExt cx="6068392" cy="4038600"/>
              </a:xfrm>
            </p:grpSpPr>
            <p:sp>
              <p:nvSpPr>
                <p:cNvPr id="46" name="Freeform 36">
                  <a:extLst>
                    <a:ext uri="{FF2B5EF4-FFF2-40B4-BE49-F238E27FC236}">
                      <a16:creationId xmlns:a16="http://schemas.microsoft.com/office/drawing/2014/main" id="{132E875B-D15F-41D4-8A53-8E2C272FC5B6}"/>
                    </a:ext>
                  </a:extLst>
                </p:cNvPr>
                <p:cNvSpPr>
                  <a:spLocks/>
                </p:cNvSpPr>
                <p:nvPr/>
              </p:nvSpPr>
              <p:spPr bwMode="auto">
                <a:xfrm>
                  <a:off x="4010326" y="839014"/>
                  <a:ext cx="2401888" cy="1538288"/>
                </a:xfrm>
                <a:custGeom>
                  <a:avLst/>
                  <a:gdLst>
                    <a:gd name="T0" fmla="*/ 0 w 639"/>
                    <a:gd name="T1" fmla="*/ 192 h 409"/>
                    <a:gd name="T2" fmla="*/ 109 w 639"/>
                    <a:gd name="T3" fmla="*/ 290 h 409"/>
                    <a:gd name="T4" fmla="*/ 174 w 639"/>
                    <a:gd name="T5" fmla="*/ 366 h 409"/>
                    <a:gd name="T6" fmla="*/ 206 w 639"/>
                    <a:gd name="T7" fmla="*/ 404 h 409"/>
                    <a:gd name="T8" fmla="*/ 211 w 639"/>
                    <a:gd name="T9" fmla="*/ 409 h 409"/>
                    <a:gd name="T10" fmla="*/ 360 w 639"/>
                    <a:gd name="T11" fmla="*/ 347 h 409"/>
                    <a:gd name="T12" fmla="*/ 525 w 639"/>
                    <a:gd name="T13" fmla="*/ 200 h 409"/>
                    <a:gd name="T14" fmla="*/ 591 w 639"/>
                    <a:gd name="T15" fmla="*/ 94 h 409"/>
                    <a:gd name="T16" fmla="*/ 0 w 639"/>
                    <a:gd name="T17" fmla="*/ 19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409">
                      <a:moveTo>
                        <a:pt x="0" y="192"/>
                      </a:moveTo>
                      <a:cubicBezTo>
                        <a:pt x="36" y="225"/>
                        <a:pt x="74" y="256"/>
                        <a:pt x="109" y="290"/>
                      </a:cubicBezTo>
                      <a:cubicBezTo>
                        <a:pt x="133" y="314"/>
                        <a:pt x="154" y="339"/>
                        <a:pt x="174" y="366"/>
                      </a:cubicBezTo>
                      <a:cubicBezTo>
                        <a:pt x="184" y="379"/>
                        <a:pt x="193" y="393"/>
                        <a:pt x="206" y="404"/>
                      </a:cubicBezTo>
                      <a:cubicBezTo>
                        <a:pt x="207" y="406"/>
                        <a:pt x="209" y="407"/>
                        <a:pt x="211" y="409"/>
                      </a:cubicBezTo>
                      <a:cubicBezTo>
                        <a:pt x="269" y="393"/>
                        <a:pt x="316" y="373"/>
                        <a:pt x="360" y="347"/>
                      </a:cubicBezTo>
                      <a:cubicBezTo>
                        <a:pt x="486" y="274"/>
                        <a:pt x="525" y="200"/>
                        <a:pt x="525" y="200"/>
                      </a:cubicBezTo>
                      <a:cubicBezTo>
                        <a:pt x="591" y="94"/>
                        <a:pt x="591" y="94"/>
                        <a:pt x="591" y="94"/>
                      </a:cubicBezTo>
                      <a:cubicBezTo>
                        <a:pt x="639" y="0"/>
                        <a:pt x="262" y="112"/>
                        <a:pt x="0" y="192"/>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7" name="Freeform 34">
                  <a:extLst>
                    <a:ext uri="{FF2B5EF4-FFF2-40B4-BE49-F238E27FC236}">
                      <a16:creationId xmlns:a16="http://schemas.microsoft.com/office/drawing/2014/main" id="{A4F66A2A-9D62-4382-A431-F36CA0828258}"/>
                    </a:ext>
                  </a:extLst>
                </p:cNvPr>
                <p:cNvSpPr>
                  <a:spLocks/>
                </p:cNvSpPr>
                <p:nvPr/>
              </p:nvSpPr>
              <p:spPr bwMode="auto">
                <a:xfrm>
                  <a:off x="2616200" y="3777758"/>
                  <a:ext cx="2738438" cy="760413"/>
                </a:xfrm>
                <a:custGeom>
                  <a:avLst/>
                  <a:gdLst>
                    <a:gd name="T0" fmla="*/ 621 w 729"/>
                    <a:gd name="T1" fmla="*/ 12 h 202"/>
                    <a:gd name="T2" fmla="*/ 729 w 729"/>
                    <a:gd name="T3" fmla="*/ 202 h 202"/>
                    <a:gd name="T4" fmla="*/ 168 w 729"/>
                    <a:gd name="T5" fmla="*/ 202 h 202"/>
                    <a:gd name="T6" fmla="*/ 0 w 729"/>
                    <a:gd name="T7" fmla="*/ 0 h 202"/>
                    <a:gd name="T8" fmla="*/ 597 w 729"/>
                    <a:gd name="T9" fmla="*/ 0 h 202"/>
                    <a:gd name="T10" fmla="*/ 621 w 729"/>
                    <a:gd name="T11" fmla="*/ 12 h 202"/>
                  </a:gdLst>
                  <a:ahLst/>
                  <a:cxnLst>
                    <a:cxn ang="0">
                      <a:pos x="T0" y="T1"/>
                    </a:cxn>
                    <a:cxn ang="0">
                      <a:pos x="T2" y="T3"/>
                    </a:cxn>
                    <a:cxn ang="0">
                      <a:pos x="T4" y="T5"/>
                    </a:cxn>
                    <a:cxn ang="0">
                      <a:pos x="T6" y="T7"/>
                    </a:cxn>
                    <a:cxn ang="0">
                      <a:pos x="T8" y="T9"/>
                    </a:cxn>
                    <a:cxn ang="0">
                      <a:pos x="T10" y="T11"/>
                    </a:cxn>
                  </a:cxnLst>
                  <a:rect l="0" t="0" r="r" b="b"/>
                  <a:pathLst>
                    <a:path w="729" h="202">
                      <a:moveTo>
                        <a:pt x="621" y="12"/>
                      </a:moveTo>
                      <a:cubicBezTo>
                        <a:pt x="729" y="202"/>
                        <a:pt x="729" y="202"/>
                        <a:pt x="729" y="202"/>
                      </a:cubicBezTo>
                      <a:cubicBezTo>
                        <a:pt x="168" y="202"/>
                        <a:pt x="168" y="202"/>
                        <a:pt x="168" y="202"/>
                      </a:cubicBezTo>
                      <a:cubicBezTo>
                        <a:pt x="168" y="202"/>
                        <a:pt x="124" y="69"/>
                        <a:pt x="0" y="0"/>
                      </a:cubicBezTo>
                      <a:cubicBezTo>
                        <a:pt x="149" y="0"/>
                        <a:pt x="577" y="0"/>
                        <a:pt x="597" y="0"/>
                      </a:cubicBezTo>
                      <a:cubicBezTo>
                        <a:pt x="616" y="0"/>
                        <a:pt x="621" y="12"/>
                        <a:pt x="621" y="12"/>
                      </a:cubicBezTo>
                    </a:path>
                  </a:pathLst>
                </a:custGeom>
                <a:gradFill flip="none" rotWithShape="1">
                  <a:gsLst>
                    <a:gs pos="0">
                      <a:srgbClr val="EB6C53">
                        <a:shade val="30000"/>
                        <a:satMod val="115000"/>
                      </a:srgbClr>
                    </a:gs>
                    <a:gs pos="50000">
                      <a:srgbClr val="EB6C53">
                        <a:shade val="67500"/>
                        <a:satMod val="115000"/>
                      </a:srgbClr>
                    </a:gs>
                    <a:gs pos="100000">
                      <a:srgbClr val="EB6C53">
                        <a:shade val="100000"/>
                        <a:satMod val="115000"/>
                      </a:srgbClr>
                    </a:gs>
                  </a:gsLst>
                  <a:lin ang="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8" name="Freeform 36">
                  <a:extLst>
                    <a:ext uri="{FF2B5EF4-FFF2-40B4-BE49-F238E27FC236}">
                      <a16:creationId xmlns:a16="http://schemas.microsoft.com/office/drawing/2014/main" id="{745FD22C-CA2F-4D21-AB8B-24A24F1A8CA3}"/>
                    </a:ext>
                  </a:extLst>
                </p:cNvPr>
                <p:cNvSpPr>
                  <a:spLocks/>
                </p:cNvSpPr>
                <p:nvPr/>
              </p:nvSpPr>
              <p:spPr bwMode="auto">
                <a:xfrm>
                  <a:off x="5179392" y="2104058"/>
                  <a:ext cx="2401888" cy="1538288"/>
                </a:xfrm>
                <a:custGeom>
                  <a:avLst/>
                  <a:gdLst>
                    <a:gd name="T0" fmla="*/ 0 w 639"/>
                    <a:gd name="T1" fmla="*/ 192 h 409"/>
                    <a:gd name="T2" fmla="*/ 109 w 639"/>
                    <a:gd name="T3" fmla="*/ 290 h 409"/>
                    <a:gd name="T4" fmla="*/ 174 w 639"/>
                    <a:gd name="T5" fmla="*/ 366 h 409"/>
                    <a:gd name="T6" fmla="*/ 206 w 639"/>
                    <a:gd name="T7" fmla="*/ 404 h 409"/>
                    <a:gd name="T8" fmla="*/ 211 w 639"/>
                    <a:gd name="T9" fmla="*/ 409 h 409"/>
                    <a:gd name="T10" fmla="*/ 360 w 639"/>
                    <a:gd name="T11" fmla="*/ 347 h 409"/>
                    <a:gd name="T12" fmla="*/ 525 w 639"/>
                    <a:gd name="T13" fmla="*/ 200 h 409"/>
                    <a:gd name="T14" fmla="*/ 591 w 639"/>
                    <a:gd name="T15" fmla="*/ 94 h 409"/>
                    <a:gd name="T16" fmla="*/ 0 w 639"/>
                    <a:gd name="T17" fmla="*/ 19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409">
                      <a:moveTo>
                        <a:pt x="0" y="192"/>
                      </a:moveTo>
                      <a:cubicBezTo>
                        <a:pt x="36" y="225"/>
                        <a:pt x="74" y="256"/>
                        <a:pt x="109" y="290"/>
                      </a:cubicBezTo>
                      <a:cubicBezTo>
                        <a:pt x="133" y="314"/>
                        <a:pt x="154" y="339"/>
                        <a:pt x="174" y="366"/>
                      </a:cubicBezTo>
                      <a:cubicBezTo>
                        <a:pt x="184" y="379"/>
                        <a:pt x="193" y="393"/>
                        <a:pt x="206" y="404"/>
                      </a:cubicBezTo>
                      <a:cubicBezTo>
                        <a:pt x="207" y="406"/>
                        <a:pt x="209" y="407"/>
                        <a:pt x="211" y="409"/>
                      </a:cubicBezTo>
                      <a:cubicBezTo>
                        <a:pt x="269" y="393"/>
                        <a:pt x="316" y="373"/>
                        <a:pt x="360" y="347"/>
                      </a:cubicBezTo>
                      <a:cubicBezTo>
                        <a:pt x="486" y="274"/>
                        <a:pt x="525" y="200"/>
                        <a:pt x="525" y="200"/>
                      </a:cubicBezTo>
                      <a:cubicBezTo>
                        <a:pt x="591" y="94"/>
                        <a:pt x="591" y="94"/>
                        <a:pt x="591" y="94"/>
                      </a:cubicBezTo>
                      <a:cubicBezTo>
                        <a:pt x="639" y="0"/>
                        <a:pt x="262" y="112"/>
                        <a:pt x="0" y="192"/>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9" name="Freeform 36">
                  <a:extLst>
                    <a:ext uri="{FF2B5EF4-FFF2-40B4-BE49-F238E27FC236}">
                      <a16:creationId xmlns:a16="http://schemas.microsoft.com/office/drawing/2014/main" id="{6AEC2B9E-5B9F-43DB-95F5-16B2609F228B}"/>
                    </a:ext>
                  </a:extLst>
                </p:cNvPr>
                <p:cNvSpPr>
                  <a:spLocks/>
                </p:cNvSpPr>
                <p:nvPr/>
              </p:nvSpPr>
              <p:spPr bwMode="auto">
                <a:xfrm>
                  <a:off x="5169032" y="3053701"/>
                  <a:ext cx="2353854" cy="1390095"/>
                </a:xfrm>
                <a:custGeom>
                  <a:avLst/>
                  <a:gdLst>
                    <a:gd name="T0" fmla="*/ 0 w 639"/>
                    <a:gd name="T1" fmla="*/ 192 h 409"/>
                    <a:gd name="T2" fmla="*/ 109 w 639"/>
                    <a:gd name="T3" fmla="*/ 290 h 409"/>
                    <a:gd name="T4" fmla="*/ 174 w 639"/>
                    <a:gd name="T5" fmla="*/ 366 h 409"/>
                    <a:gd name="T6" fmla="*/ 206 w 639"/>
                    <a:gd name="T7" fmla="*/ 404 h 409"/>
                    <a:gd name="T8" fmla="*/ 211 w 639"/>
                    <a:gd name="T9" fmla="*/ 409 h 409"/>
                    <a:gd name="T10" fmla="*/ 360 w 639"/>
                    <a:gd name="T11" fmla="*/ 347 h 409"/>
                    <a:gd name="T12" fmla="*/ 525 w 639"/>
                    <a:gd name="T13" fmla="*/ 200 h 409"/>
                    <a:gd name="T14" fmla="*/ 591 w 639"/>
                    <a:gd name="T15" fmla="*/ 94 h 409"/>
                    <a:gd name="T16" fmla="*/ 0 w 639"/>
                    <a:gd name="T17" fmla="*/ 19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409">
                      <a:moveTo>
                        <a:pt x="0" y="192"/>
                      </a:moveTo>
                      <a:cubicBezTo>
                        <a:pt x="36" y="225"/>
                        <a:pt x="74" y="256"/>
                        <a:pt x="109" y="290"/>
                      </a:cubicBezTo>
                      <a:cubicBezTo>
                        <a:pt x="133" y="314"/>
                        <a:pt x="154" y="339"/>
                        <a:pt x="174" y="366"/>
                      </a:cubicBezTo>
                      <a:cubicBezTo>
                        <a:pt x="184" y="379"/>
                        <a:pt x="193" y="393"/>
                        <a:pt x="206" y="404"/>
                      </a:cubicBezTo>
                      <a:cubicBezTo>
                        <a:pt x="207" y="406"/>
                        <a:pt x="209" y="407"/>
                        <a:pt x="211" y="409"/>
                      </a:cubicBezTo>
                      <a:cubicBezTo>
                        <a:pt x="269" y="393"/>
                        <a:pt x="316" y="373"/>
                        <a:pt x="360" y="347"/>
                      </a:cubicBezTo>
                      <a:cubicBezTo>
                        <a:pt x="486" y="274"/>
                        <a:pt x="525" y="200"/>
                        <a:pt x="525" y="200"/>
                      </a:cubicBezTo>
                      <a:cubicBezTo>
                        <a:pt x="591" y="94"/>
                        <a:pt x="591" y="94"/>
                        <a:pt x="591" y="94"/>
                      </a:cubicBezTo>
                      <a:cubicBezTo>
                        <a:pt x="639" y="0"/>
                        <a:pt x="262" y="112"/>
                        <a:pt x="0" y="192"/>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0" name="Freeform 31">
                  <a:extLst>
                    <a:ext uri="{FF2B5EF4-FFF2-40B4-BE49-F238E27FC236}">
                      <a16:creationId xmlns:a16="http://schemas.microsoft.com/office/drawing/2014/main" id="{BEAF6EF1-BBBC-43D4-B3B0-1BDB8EB2A47E}"/>
                    </a:ext>
                  </a:extLst>
                </p:cNvPr>
                <p:cNvSpPr>
                  <a:spLocks/>
                </p:cNvSpPr>
                <p:nvPr/>
              </p:nvSpPr>
              <p:spPr bwMode="auto">
                <a:xfrm>
                  <a:off x="2882107" y="1006475"/>
                  <a:ext cx="3170238" cy="758825"/>
                </a:xfrm>
                <a:custGeom>
                  <a:avLst/>
                  <a:gdLst>
                    <a:gd name="T0" fmla="*/ 829 w 844"/>
                    <a:gd name="T1" fmla="*/ 31 h 202"/>
                    <a:gd name="T2" fmla="*/ 844 w 844"/>
                    <a:gd name="T3" fmla="*/ 202 h 202"/>
                    <a:gd name="T4" fmla="*/ 167 w 844"/>
                    <a:gd name="T5" fmla="*/ 202 h 202"/>
                    <a:gd name="T6" fmla="*/ 0 w 844"/>
                    <a:gd name="T7" fmla="*/ 0 h 202"/>
                    <a:gd name="T8" fmla="*/ 644 w 844"/>
                    <a:gd name="T9" fmla="*/ 0 h 202"/>
                    <a:gd name="T10" fmla="*/ 829 w 844"/>
                    <a:gd name="T11" fmla="*/ 31 h 202"/>
                  </a:gdLst>
                  <a:ahLst/>
                  <a:cxnLst>
                    <a:cxn ang="0">
                      <a:pos x="T0" y="T1"/>
                    </a:cxn>
                    <a:cxn ang="0">
                      <a:pos x="T2" y="T3"/>
                    </a:cxn>
                    <a:cxn ang="0">
                      <a:pos x="T4" y="T5"/>
                    </a:cxn>
                    <a:cxn ang="0">
                      <a:pos x="T6" y="T7"/>
                    </a:cxn>
                    <a:cxn ang="0">
                      <a:pos x="T8" y="T9"/>
                    </a:cxn>
                    <a:cxn ang="0">
                      <a:pos x="T10" y="T11"/>
                    </a:cxn>
                  </a:cxnLst>
                  <a:rect l="0" t="0" r="r" b="b"/>
                  <a:pathLst>
                    <a:path w="844" h="202">
                      <a:moveTo>
                        <a:pt x="829" y="31"/>
                      </a:moveTo>
                      <a:cubicBezTo>
                        <a:pt x="844" y="202"/>
                        <a:pt x="844" y="202"/>
                        <a:pt x="844" y="202"/>
                      </a:cubicBezTo>
                      <a:cubicBezTo>
                        <a:pt x="167" y="202"/>
                        <a:pt x="167" y="202"/>
                        <a:pt x="167" y="202"/>
                      </a:cubicBezTo>
                      <a:cubicBezTo>
                        <a:pt x="167" y="202"/>
                        <a:pt x="123" y="69"/>
                        <a:pt x="0" y="0"/>
                      </a:cubicBezTo>
                      <a:cubicBezTo>
                        <a:pt x="148" y="0"/>
                        <a:pt x="624" y="0"/>
                        <a:pt x="644" y="0"/>
                      </a:cubicBezTo>
                      <a:cubicBezTo>
                        <a:pt x="757" y="0"/>
                        <a:pt x="829" y="31"/>
                        <a:pt x="829" y="31"/>
                      </a:cubicBezTo>
                      <a:close/>
                    </a:path>
                  </a:pathLst>
                </a:custGeom>
                <a:gradFill flip="none" rotWithShape="1">
                  <a:gsLst>
                    <a:gs pos="0">
                      <a:srgbClr val="2372B2">
                        <a:lumMod val="89000"/>
                      </a:srgbClr>
                    </a:gs>
                    <a:gs pos="23000">
                      <a:srgbClr val="2372B2">
                        <a:lumMod val="89000"/>
                      </a:srgbClr>
                    </a:gs>
                    <a:gs pos="69000">
                      <a:srgbClr val="2372B2">
                        <a:lumMod val="75000"/>
                      </a:srgbClr>
                    </a:gs>
                    <a:gs pos="97000">
                      <a:srgbClr val="2372B2">
                        <a:lumMod val="70000"/>
                      </a:srgb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1" name="Freeform 32">
                  <a:extLst>
                    <a:ext uri="{FF2B5EF4-FFF2-40B4-BE49-F238E27FC236}">
                      <a16:creationId xmlns:a16="http://schemas.microsoft.com/office/drawing/2014/main" id="{DDCF98E4-F885-4A4A-B75C-238B1B511A5C}"/>
                    </a:ext>
                  </a:extLst>
                </p:cNvPr>
                <p:cNvSpPr>
                  <a:spLocks/>
                </p:cNvSpPr>
                <p:nvPr/>
              </p:nvSpPr>
              <p:spPr bwMode="auto">
                <a:xfrm>
                  <a:off x="1740544" y="1744583"/>
                  <a:ext cx="2836335" cy="760413"/>
                </a:xfrm>
                <a:custGeom>
                  <a:avLst/>
                  <a:gdLst>
                    <a:gd name="T0" fmla="*/ 723 w 830"/>
                    <a:gd name="T1" fmla="*/ 12 h 202"/>
                    <a:gd name="T2" fmla="*/ 830 w 830"/>
                    <a:gd name="T3" fmla="*/ 202 h 202"/>
                    <a:gd name="T4" fmla="*/ 167 w 830"/>
                    <a:gd name="T5" fmla="*/ 202 h 202"/>
                    <a:gd name="T6" fmla="*/ 0 w 830"/>
                    <a:gd name="T7" fmla="*/ 0 h 202"/>
                    <a:gd name="T8" fmla="*/ 699 w 830"/>
                    <a:gd name="T9" fmla="*/ 0 h 202"/>
                    <a:gd name="T10" fmla="*/ 723 w 830"/>
                    <a:gd name="T11" fmla="*/ 12 h 202"/>
                  </a:gdLst>
                  <a:ahLst/>
                  <a:cxnLst>
                    <a:cxn ang="0">
                      <a:pos x="T0" y="T1"/>
                    </a:cxn>
                    <a:cxn ang="0">
                      <a:pos x="T2" y="T3"/>
                    </a:cxn>
                    <a:cxn ang="0">
                      <a:pos x="T4" y="T5"/>
                    </a:cxn>
                    <a:cxn ang="0">
                      <a:pos x="T6" y="T7"/>
                    </a:cxn>
                    <a:cxn ang="0">
                      <a:pos x="T8" y="T9"/>
                    </a:cxn>
                    <a:cxn ang="0">
                      <a:pos x="T10" y="T11"/>
                    </a:cxn>
                  </a:cxnLst>
                  <a:rect l="0" t="0" r="r" b="b"/>
                  <a:pathLst>
                    <a:path w="830" h="202">
                      <a:moveTo>
                        <a:pt x="723" y="12"/>
                      </a:moveTo>
                      <a:cubicBezTo>
                        <a:pt x="830" y="202"/>
                        <a:pt x="830" y="202"/>
                        <a:pt x="830" y="202"/>
                      </a:cubicBezTo>
                      <a:cubicBezTo>
                        <a:pt x="167" y="202"/>
                        <a:pt x="167" y="202"/>
                        <a:pt x="167" y="202"/>
                      </a:cubicBezTo>
                      <a:cubicBezTo>
                        <a:pt x="167" y="202"/>
                        <a:pt x="123" y="69"/>
                        <a:pt x="0" y="0"/>
                      </a:cubicBezTo>
                      <a:cubicBezTo>
                        <a:pt x="148" y="0"/>
                        <a:pt x="679" y="0"/>
                        <a:pt x="699" y="0"/>
                      </a:cubicBezTo>
                      <a:cubicBezTo>
                        <a:pt x="718" y="0"/>
                        <a:pt x="723" y="12"/>
                        <a:pt x="723" y="12"/>
                      </a:cubicBezTo>
                      <a:close/>
                    </a:path>
                  </a:pathLst>
                </a:custGeom>
                <a:gradFill flip="none" rotWithShape="1">
                  <a:gsLst>
                    <a:gs pos="0">
                      <a:srgbClr val="E74C2D">
                        <a:lumMod val="89000"/>
                      </a:srgbClr>
                    </a:gs>
                    <a:gs pos="23000">
                      <a:srgbClr val="E74C2D">
                        <a:lumMod val="89000"/>
                      </a:srgbClr>
                    </a:gs>
                    <a:gs pos="69000">
                      <a:srgbClr val="E74C2D">
                        <a:lumMod val="75000"/>
                      </a:srgbClr>
                    </a:gs>
                    <a:gs pos="97000">
                      <a:srgbClr val="E74C2D">
                        <a:lumMod val="70000"/>
                      </a:srgb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2" name="Freeform 33">
                  <a:extLst>
                    <a:ext uri="{FF2B5EF4-FFF2-40B4-BE49-F238E27FC236}">
                      <a16:creationId xmlns:a16="http://schemas.microsoft.com/office/drawing/2014/main" id="{508AECA4-9E58-4577-B3FC-60EF0587AEDB}"/>
                    </a:ext>
                  </a:extLst>
                </p:cNvPr>
                <p:cNvSpPr>
                  <a:spLocks/>
                </p:cNvSpPr>
                <p:nvPr/>
              </p:nvSpPr>
              <p:spPr bwMode="auto">
                <a:xfrm>
                  <a:off x="2609851" y="2489201"/>
                  <a:ext cx="2889250" cy="758825"/>
                </a:xfrm>
                <a:custGeom>
                  <a:avLst/>
                  <a:gdLst>
                    <a:gd name="T0" fmla="*/ 662 w 769"/>
                    <a:gd name="T1" fmla="*/ 12 h 202"/>
                    <a:gd name="T2" fmla="*/ 769 w 769"/>
                    <a:gd name="T3" fmla="*/ 202 h 202"/>
                    <a:gd name="T4" fmla="*/ 168 w 769"/>
                    <a:gd name="T5" fmla="*/ 202 h 202"/>
                    <a:gd name="T6" fmla="*/ 0 w 769"/>
                    <a:gd name="T7" fmla="*/ 0 h 202"/>
                    <a:gd name="T8" fmla="*/ 638 w 769"/>
                    <a:gd name="T9" fmla="*/ 0 h 202"/>
                    <a:gd name="T10" fmla="*/ 662 w 769"/>
                    <a:gd name="T11" fmla="*/ 12 h 202"/>
                  </a:gdLst>
                  <a:ahLst/>
                  <a:cxnLst>
                    <a:cxn ang="0">
                      <a:pos x="T0" y="T1"/>
                    </a:cxn>
                    <a:cxn ang="0">
                      <a:pos x="T2" y="T3"/>
                    </a:cxn>
                    <a:cxn ang="0">
                      <a:pos x="T4" y="T5"/>
                    </a:cxn>
                    <a:cxn ang="0">
                      <a:pos x="T6" y="T7"/>
                    </a:cxn>
                    <a:cxn ang="0">
                      <a:pos x="T8" y="T9"/>
                    </a:cxn>
                    <a:cxn ang="0">
                      <a:pos x="T10" y="T11"/>
                    </a:cxn>
                  </a:cxnLst>
                  <a:rect l="0" t="0" r="r" b="b"/>
                  <a:pathLst>
                    <a:path w="769" h="202">
                      <a:moveTo>
                        <a:pt x="662" y="12"/>
                      </a:moveTo>
                      <a:cubicBezTo>
                        <a:pt x="769" y="202"/>
                        <a:pt x="769" y="202"/>
                        <a:pt x="769" y="202"/>
                      </a:cubicBezTo>
                      <a:cubicBezTo>
                        <a:pt x="168" y="202"/>
                        <a:pt x="168" y="202"/>
                        <a:pt x="168" y="202"/>
                      </a:cubicBezTo>
                      <a:cubicBezTo>
                        <a:pt x="168" y="202"/>
                        <a:pt x="124" y="69"/>
                        <a:pt x="0" y="0"/>
                      </a:cubicBezTo>
                      <a:cubicBezTo>
                        <a:pt x="149" y="0"/>
                        <a:pt x="618" y="0"/>
                        <a:pt x="638" y="0"/>
                      </a:cubicBezTo>
                      <a:cubicBezTo>
                        <a:pt x="657" y="0"/>
                        <a:pt x="662" y="12"/>
                        <a:pt x="662" y="12"/>
                      </a:cubicBezTo>
                    </a:path>
                  </a:pathLst>
                </a:custGeom>
                <a:gradFill flip="none" rotWithShape="1">
                  <a:gsLst>
                    <a:gs pos="0">
                      <a:srgbClr val="5EC1EA">
                        <a:lumMod val="89000"/>
                      </a:srgbClr>
                    </a:gs>
                    <a:gs pos="23000">
                      <a:srgbClr val="5EC1EA">
                        <a:lumMod val="89000"/>
                      </a:srgbClr>
                    </a:gs>
                    <a:gs pos="69000">
                      <a:srgbClr val="5EC1EA">
                        <a:lumMod val="75000"/>
                      </a:srgbClr>
                    </a:gs>
                    <a:gs pos="97000">
                      <a:srgbClr val="5EC1EA">
                        <a:lumMod val="70000"/>
                      </a:srgb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3" name="Freeform 34">
                  <a:extLst>
                    <a:ext uri="{FF2B5EF4-FFF2-40B4-BE49-F238E27FC236}">
                      <a16:creationId xmlns:a16="http://schemas.microsoft.com/office/drawing/2014/main" id="{047F5C1F-4606-4BFA-BDEC-31B82092A5E3}"/>
                    </a:ext>
                  </a:extLst>
                </p:cNvPr>
                <p:cNvSpPr>
                  <a:spLocks/>
                </p:cNvSpPr>
                <p:nvPr/>
              </p:nvSpPr>
              <p:spPr bwMode="auto">
                <a:xfrm>
                  <a:off x="1512888" y="3140037"/>
                  <a:ext cx="2738438" cy="760413"/>
                </a:xfrm>
                <a:custGeom>
                  <a:avLst/>
                  <a:gdLst>
                    <a:gd name="T0" fmla="*/ 621 w 729"/>
                    <a:gd name="T1" fmla="*/ 12 h 202"/>
                    <a:gd name="T2" fmla="*/ 729 w 729"/>
                    <a:gd name="T3" fmla="*/ 202 h 202"/>
                    <a:gd name="T4" fmla="*/ 168 w 729"/>
                    <a:gd name="T5" fmla="*/ 202 h 202"/>
                    <a:gd name="T6" fmla="*/ 0 w 729"/>
                    <a:gd name="T7" fmla="*/ 0 h 202"/>
                    <a:gd name="T8" fmla="*/ 597 w 729"/>
                    <a:gd name="T9" fmla="*/ 0 h 202"/>
                    <a:gd name="T10" fmla="*/ 621 w 729"/>
                    <a:gd name="T11" fmla="*/ 12 h 202"/>
                  </a:gdLst>
                  <a:ahLst/>
                  <a:cxnLst>
                    <a:cxn ang="0">
                      <a:pos x="T0" y="T1"/>
                    </a:cxn>
                    <a:cxn ang="0">
                      <a:pos x="T2" y="T3"/>
                    </a:cxn>
                    <a:cxn ang="0">
                      <a:pos x="T4" y="T5"/>
                    </a:cxn>
                    <a:cxn ang="0">
                      <a:pos x="T6" y="T7"/>
                    </a:cxn>
                    <a:cxn ang="0">
                      <a:pos x="T8" y="T9"/>
                    </a:cxn>
                    <a:cxn ang="0">
                      <a:pos x="T10" y="T11"/>
                    </a:cxn>
                  </a:cxnLst>
                  <a:rect l="0" t="0" r="r" b="b"/>
                  <a:pathLst>
                    <a:path w="729" h="202">
                      <a:moveTo>
                        <a:pt x="621" y="12"/>
                      </a:moveTo>
                      <a:cubicBezTo>
                        <a:pt x="729" y="202"/>
                        <a:pt x="729" y="202"/>
                        <a:pt x="729" y="202"/>
                      </a:cubicBezTo>
                      <a:cubicBezTo>
                        <a:pt x="168" y="202"/>
                        <a:pt x="168" y="202"/>
                        <a:pt x="168" y="202"/>
                      </a:cubicBezTo>
                      <a:cubicBezTo>
                        <a:pt x="168" y="202"/>
                        <a:pt x="124" y="69"/>
                        <a:pt x="0" y="0"/>
                      </a:cubicBezTo>
                      <a:cubicBezTo>
                        <a:pt x="149" y="0"/>
                        <a:pt x="577" y="0"/>
                        <a:pt x="597" y="0"/>
                      </a:cubicBezTo>
                      <a:cubicBezTo>
                        <a:pt x="616" y="0"/>
                        <a:pt x="621" y="12"/>
                        <a:pt x="621" y="12"/>
                      </a:cubicBezTo>
                    </a:path>
                  </a:pathLst>
                </a:custGeom>
                <a:gradFill flip="none" rotWithShape="1">
                  <a:gsLst>
                    <a:gs pos="0">
                      <a:srgbClr val="5F5F5F">
                        <a:lumMod val="89000"/>
                      </a:srgbClr>
                    </a:gs>
                    <a:gs pos="23000">
                      <a:srgbClr val="5F5F5F">
                        <a:lumMod val="89000"/>
                      </a:srgbClr>
                    </a:gs>
                    <a:gs pos="69000">
                      <a:srgbClr val="5F5F5F">
                        <a:lumMod val="75000"/>
                      </a:srgbClr>
                    </a:gs>
                    <a:gs pos="97000">
                      <a:srgbClr val="5F5F5F">
                        <a:lumMod val="70000"/>
                      </a:srgb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4" name="Freeform 36">
                  <a:extLst>
                    <a:ext uri="{FF2B5EF4-FFF2-40B4-BE49-F238E27FC236}">
                      <a16:creationId xmlns:a16="http://schemas.microsoft.com/office/drawing/2014/main" id="{AEB5D619-E1DE-4FFD-96B1-F9CB67B62BBE}"/>
                    </a:ext>
                  </a:extLst>
                </p:cNvPr>
                <p:cNvSpPr>
                  <a:spLocks/>
                </p:cNvSpPr>
                <p:nvPr/>
              </p:nvSpPr>
              <p:spPr bwMode="auto">
                <a:xfrm>
                  <a:off x="4760120" y="1328738"/>
                  <a:ext cx="2401888" cy="1538288"/>
                </a:xfrm>
                <a:custGeom>
                  <a:avLst/>
                  <a:gdLst>
                    <a:gd name="T0" fmla="*/ 0 w 639"/>
                    <a:gd name="T1" fmla="*/ 192 h 409"/>
                    <a:gd name="T2" fmla="*/ 109 w 639"/>
                    <a:gd name="T3" fmla="*/ 290 h 409"/>
                    <a:gd name="T4" fmla="*/ 174 w 639"/>
                    <a:gd name="T5" fmla="*/ 366 h 409"/>
                    <a:gd name="T6" fmla="*/ 206 w 639"/>
                    <a:gd name="T7" fmla="*/ 404 h 409"/>
                    <a:gd name="T8" fmla="*/ 211 w 639"/>
                    <a:gd name="T9" fmla="*/ 409 h 409"/>
                    <a:gd name="T10" fmla="*/ 360 w 639"/>
                    <a:gd name="T11" fmla="*/ 347 h 409"/>
                    <a:gd name="T12" fmla="*/ 525 w 639"/>
                    <a:gd name="T13" fmla="*/ 200 h 409"/>
                    <a:gd name="T14" fmla="*/ 591 w 639"/>
                    <a:gd name="T15" fmla="*/ 94 h 409"/>
                    <a:gd name="T16" fmla="*/ 0 w 639"/>
                    <a:gd name="T17" fmla="*/ 19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409">
                      <a:moveTo>
                        <a:pt x="0" y="192"/>
                      </a:moveTo>
                      <a:cubicBezTo>
                        <a:pt x="36" y="225"/>
                        <a:pt x="74" y="256"/>
                        <a:pt x="109" y="290"/>
                      </a:cubicBezTo>
                      <a:cubicBezTo>
                        <a:pt x="133" y="314"/>
                        <a:pt x="154" y="339"/>
                        <a:pt x="174" y="366"/>
                      </a:cubicBezTo>
                      <a:cubicBezTo>
                        <a:pt x="184" y="379"/>
                        <a:pt x="193" y="393"/>
                        <a:pt x="206" y="404"/>
                      </a:cubicBezTo>
                      <a:cubicBezTo>
                        <a:pt x="207" y="406"/>
                        <a:pt x="209" y="407"/>
                        <a:pt x="211" y="409"/>
                      </a:cubicBezTo>
                      <a:cubicBezTo>
                        <a:pt x="269" y="393"/>
                        <a:pt x="316" y="373"/>
                        <a:pt x="360" y="347"/>
                      </a:cubicBezTo>
                      <a:cubicBezTo>
                        <a:pt x="486" y="274"/>
                        <a:pt x="525" y="200"/>
                        <a:pt x="525" y="200"/>
                      </a:cubicBezTo>
                      <a:cubicBezTo>
                        <a:pt x="591" y="94"/>
                        <a:pt x="591" y="94"/>
                        <a:pt x="591" y="94"/>
                      </a:cubicBezTo>
                      <a:cubicBezTo>
                        <a:pt x="639" y="0"/>
                        <a:pt x="262" y="112"/>
                        <a:pt x="0" y="192"/>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5" name="Freeform 37">
                  <a:extLst>
                    <a:ext uri="{FF2B5EF4-FFF2-40B4-BE49-F238E27FC236}">
                      <a16:creationId xmlns:a16="http://schemas.microsoft.com/office/drawing/2014/main" id="{9F24BA3B-F170-4C4D-8498-11466164011E}"/>
                    </a:ext>
                  </a:extLst>
                </p:cNvPr>
                <p:cNvSpPr>
                  <a:spLocks/>
                </p:cNvSpPr>
                <p:nvPr/>
              </p:nvSpPr>
              <p:spPr bwMode="auto">
                <a:xfrm>
                  <a:off x="4012407" y="1198563"/>
                  <a:ext cx="2003425" cy="838200"/>
                </a:xfrm>
                <a:custGeom>
                  <a:avLst/>
                  <a:gdLst>
                    <a:gd name="T0" fmla="*/ 533 w 533"/>
                    <a:gd name="T1" fmla="*/ 0 h 223"/>
                    <a:gd name="T2" fmla="*/ 478 w 533"/>
                    <a:gd name="T3" fmla="*/ 103 h 223"/>
                    <a:gd name="T4" fmla="*/ 450 w 533"/>
                    <a:gd name="T5" fmla="*/ 178 h 223"/>
                    <a:gd name="T6" fmla="*/ 437 w 533"/>
                    <a:gd name="T7" fmla="*/ 215 h 223"/>
                    <a:gd name="T8" fmla="*/ 435 w 533"/>
                    <a:gd name="T9" fmla="*/ 219 h 223"/>
                    <a:gd name="T10" fmla="*/ 306 w 533"/>
                    <a:gd name="T11" fmla="*/ 213 h 223"/>
                    <a:gd name="T12" fmla="*/ 141 w 533"/>
                    <a:gd name="T13" fmla="*/ 147 h 223"/>
                    <a:gd name="T14" fmla="*/ 62 w 533"/>
                    <a:gd name="T15" fmla="*/ 85 h 223"/>
                    <a:gd name="T16" fmla="*/ 533 w 533"/>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3" h="223">
                      <a:moveTo>
                        <a:pt x="533" y="0"/>
                      </a:moveTo>
                      <a:cubicBezTo>
                        <a:pt x="515" y="35"/>
                        <a:pt x="495" y="68"/>
                        <a:pt x="478" y="103"/>
                      </a:cubicBezTo>
                      <a:cubicBezTo>
                        <a:pt x="466" y="127"/>
                        <a:pt x="458" y="152"/>
                        <a:pt x="450" y="178"/>
                      </a:cubicBezTo>
                      <a:cubicBezTo>
                        <a:pt x="447" y="190"/>
                        <a:pt x="444" y="203"/>
                        <a:pt x="437" y="215"/>
                      </a:cubicBezTo>
                      <a:cubicBezTo>
                        <a:pt x="436" y="216"/>
                        <a:pt x="436" y="218"/>
                        <a:pt x="435" y="219"/>
                      </a:cubicBezTo>
                      <a:cubicBezTo>
                        <a:pt x="386" y="223"/>
                        <a:pt x="346" y="221"/>
                        <a:pt x="306" y="213"/>
                      </a:cubicBezTo>
                      <a:cubicBezTo>
                        <a:pt x="191" y="192"/>
                        <a:pt x="141" y="147"/>
                        <a:pt x="141" y="147"/>
                      </a:cubicBezTo>
                      <a:cubicBezTo>
                        <a:pt x="62" y="85"/>
                        <a:pt x="62" y="85"/>
                        <a:pt x="62" y="85"/>
                      </a:cubicBezTo>
                      <a:cubicBezTo>
                        <a:pt x="0" y="28"/>
                        <a:pt x="314" y="10"/>
                        <a:pt x="533" y="0"/>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6" name="Freeform 38">
                  <a:extLst>
                    <a:ext uri="{FF2B5EF4-FFF2-40B4-BE49-F238E27FC236}">
                      <a16:creationId xmlns:a16="http://schemas.microsoft.com/office/drawing/2014/main" id="{DE7D2B6C-DA36-4086-88E0-E318A37FE3C4}"/>
                    </a:ext>
                  </a:extLst>
                </p:cNvPr>
                <p:cNvSpPr>
                  <a:spLocks/>
                </p:cNvSpPr>
                <p:nvPr/>
              </p:nvSpPr>
              <p:spPr bwMode="auto">
                <a:xfrm>
                  <a:off x="3450088" y="742950"/>
                  <a:ext cx="4103688" cy="4038600"/>
                </a:xfrm>
                <a:custGeom>
                  <a:avLst/>
                  <a:gdLst>
                    <a:gd name="T0" fmla="*/ 974 w 1092"/>
                    <a:gd name="T1" fmla="*/ 326 h 1074"/>
                    <a:gd name="T2" fmla="*/ 761 w 1092"/>
                    <a:gd name="T3" fmla="*/ 958 h 1074"/>
                    <a:gd name="T4" fmla="*/ 119 w 1092"/>
                    <a:gd name="T5" fmla="*/ 748 h 1074"/>
                    <a:gd name="T6" fmla="*/ 332 w 1092"/>
                    <a:gd name="T7" fmla="*/ 117 h 1074"/>
                    <a:gd name="T8" fmla="*/ 974 w 1092"/>
                    <a:gd name="T9" fmla="*/ 326 h 1074"/>
                  </a:gdLst>
                  <a:ahLst/>
                  <a:cxnLst>
                    <a:cxn ang="0">
                      <a:pos x="T0" y="T1"/>
                    </a:cxn>
                    <a:cxn ang="0">
                      <a:pos x="T2" y="T3"/>
                    </a:cxn>
                    <a:cxn ang="0">
                      <a:pos x="T4" y="T5"/>
                    </a:cxn>
                    <a:cxn ang="0">
                      <a:pos x="T6" y="T7"/>
                    </a:cxn>
                    <a:cxn ang="0">
                      <a:pos x="T8" y="T9"/>
                    </a:cxn>
                  </a:cxnLst>
                  <a:rect l="0" t="0" r="r" b="b"/>
                  <a:pathLst>
                    <a:path w="1092" h="1074">
                      <a:moveTo>
                        <a:pt x="974" y="326"/>
                      </a:moveTo>
                      <a:cubicBezTo>
                        <a:pt x="1092" y="558"/>
                        <a:pt x="997" y="841"/>
                        <a:pt x="761" y="958"/>
                      </a:cubicBezTo>
                      <a:cubicBezTo>
                        <a:pt x="525" y="1074"/>
                        <a:pt x="237" y="980"/>
                        <a:pt x="119" y="748"/>
                      </a:cubicBezTo>
                      <a:cubicBezTo>
                        <a:pt x="0" y="516"/>
                        <a:pt x="96" y="233"/>
                        <a:pt x="332" y="117"/>
                      </a:cubicBezTo>
                      <a:cubicBezTo>
                        <a:pt x="568" y="0"/>
                        <a:pt x="855" y="94"/>
                        <a:pt x="974" y="326"/>
                      </a:cubicBezTo>
                      <a:close/>
                    </a:path>
                  </a:pathLst>
                </a:custGeom>
                <a:solidFill>
                  <a:srgbClr val="7F7F7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7" name="Freeform 39">
                  <a:extLst>
                    <a:ext uri="{FF2B5EF4-FFF2-40B4-BE49-F238E27FC236}">
                      <a16:creationId xmlns:a16="http://schemas.microsoft.com/office/drawing/2014/main" id="{A44E0C97-10F7-45BA-A48F-367FDFE3C713}"/>
                    </a:ext>
                  </a:extLst>
                </p:cNvPr>
                <p:cNvSpPr>
                  <a:spLocks/>
                </p:cNvSpPr>
                <p:nvPr/>
              </p:nvSpPr>
              <p:spPr bwMode="auto">
                <a:xfrm>
                  <a:off x="3739357" y="1084263"/>
                  <a:ext cx="3230563" cy="1290638"/>
                </a:xfrm>
                <a:custGeom>
                  <a:avLst/>
                  <a:gdLst>
                    <a:gd name="T0" fmla="*/ 125 w 860"/>
                    <a:gd name="T1" fmla="*/ 98 h 343"/>
                    <a:gd name="T2" fmla="*/ 404 w 860"/>
                    <a:gd name="T3" fmla="*/ 111 h 343"/>
                    <a:gd name="T4" fmla="*/ 659 w 860"/>
                    <a:gd name="T5" fmla="*/ 0 h 343"/>
                    <a:gd name="T6" fmla="*/ 860 w 860"/>
                    <a:gd name="T7" fmla="*/ 161 h 343"/>
                    <a:gd name="T8" fmla="*/ 442 w 860"/>
                    <a:gd name="T9" fmla="*/ 311 h 343"/>
                    <a:gd name="T10" fmla="*/ 0 w 860"/>
                    <a:gd name="T11" fmla="*/ 306 h 343"/>
                    <a:gd name="T12" fmla="*/ 125 w 860"/>
                    <a:gd name="T13" fmla="*/ 98 h 343"/>
                  </a:gdLst>
                  <a:ahLst/>
                  <a:cxnLst>
                    <a:cxn ang="0">
                      <a:pos x="T0" y="T1"/>
                    </a:cxn>
                    <a:cxn ang="0">
                      <a:pos x="T2" y="T3"/>
                    </a:cxn>
                    <a:cxn ang="0">
                      <a:pos x="T4" y="T5"/>
                    </a:cxn>
                    <a:cxn ang="0">
                      <a:pos x="T6" y="T7"/>
                    </a:cxn>
                    <a:cxn ang="0">
                      <a:pos x="T8" y="T9"/>
                    </a:cxn>
                    <a:cxn ang="0">
                      <a:pos x="T10" y="T11"/>
                    </a:cxn>
                    <a:cxn ang="0">
                      <a:pos x="T12" y="T13"/>
                    </a:cxn>
                  </a:cxnLst>
                  <a:rect l="0" t="0" r="r" b="b"/>
                  <a:pathLst>
                    <a:path w="860" h="343">
                      <a:moveTo>
                        <a:pt x="125" y="98"/>
                      </a:moveTo>
                      <a:cubicBezTo>
                        <a:pt x="159" y="128"/>
                        <a:pt x="273" y="135"/>
                        <a:pt x="404" y="111"/>
                      </a:cubicBezTo>
                      <a:cubicBezTo>
                        <a:pt x="534" y="87"/>
                        <a:pt x="664" y="29"/>
                        <a:pt x="659" y="0"/>
                      </a:cubicBezTo>
                      <a:cubicBezTo>
                        <a:pt x="734" y="32"/>
                        <a:pt x="809" y="94"/>
                        <a:pt x="860" y="161"/>
                      </a:cubicBezTo>
                      <a:cubicBezTo>
                        <a:pt x="772" y="229"/>
                        <a:pt x="615" y="279"/>
                        <a:pt x="442" y="311"/>
                      </a:cubicBezTo>
                      <a:cubicBezTo>
                        <a:pt x="268" y="343"/>
                        <a:pt x="108" y="339"/>
                        <a:pt x="0" y="306"/>
                      </a:cubicBezTo>
                      <a:cubicBezTo>
                        <a:pt x="22" y="228"/>
                        <a:pt x="65" y="156"/>
                        <a:pt x="125" y="98"/>
                      </a:cubicBezTo>
                      <a:close/>
                    </a:path>
                  </a:pathLst>
                </a:custGeom>
                <a:solidFill>
                  <a:srgbClr val="2372B2"/>
                </a:solidFill>
                <a:ln>
                  <a:noFill/>
                </a:ln>
                <a:effectLst>
                  <a:outerShdw blurRad="127000" dist="38100" dir="16200000" sx="96000" sy="96000" rotWithShape="0">
                    <a:prstClr val="black">
                      <a:alpha val="3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8" name="Freeform 40">
                  <a:extLst>
                    <a:ext uri="{FF2B5EF4-FFF2-40B4-BE49-F238E27FC236}">
                      <a16:creationId xmlns:a16="http://schemas.microsoft.com/office/drawing/2014/main" id="{A6F25E4D-80A2-46A8-9787-D1D2780CD832}"/>
                    </a:ext>
                  </a:extLst>
                </p:cNvPr>
                <p:cNvSpPr>
                  <a:spLocks/>
                </p:cNvSpPr>
                <p:nvPr/>
              </p:nvSpPr>
              <p:spPr bwMode="auto">
                <a:xfrm>
                  <a:off x="3640932" y="1592263"/>
                  <a:ext cx="3716338" cy="1673225"/>
                </a:xfrm>
                <a:custGeom>
                  <a:avLst/>
                  <a:gdLst>
                    <a:gd name="T0" fmla="*/ 31 w 989"/>
                    <a:gd name="T1" fmla="*/ 148 h 445"/>
                    <a:gd name="T2" fmla="*/ 476 w 989"/>
                    <a:gd name="T3" fmla="*/ 168 h 445"/>
                    <a:gd name="T4" fmla="*/ 890 w 989"/>
                    <a:gd name="T5" fmla="*/ 0 h 445"/>
                    <a:gd name="T6" fmla="*/ 941 w 989"/>
                    <a:gd name="T7" fmla="*/ 78 h 445"/>
                    <a:gd name="T8" fmla="*/ 989 w 989"/>
                    <a:gd name="T9" fmla="*/ 232 h 445"/>
                    <a:gd name="T10" fmla="*/ 522 w 989"/>
                    <a:gd name="T11" fmla="*/ 408 h 445"/>
                    <a:gd name="T12" fmla="*/ 18 w 989"/>
                    <a:gd name="T13" fmla="*/ 395 h 445"/>
                    <a:gd name="T14" fmla="*/ 31 w 989"/>
                    <a:gd name="T15" fmla="*/ 148 h 4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445">
                      <a:moveTo>
                        <a:pt x="31" y="148"/>
                      </a:moveTo>
                      <a:cubicBezTo>
                        <a:pt x="30" y="153"/>
                        <a:pt x="157" y="218"/>
                        <a:pt x="476" y="168"/>
                      </a:cubicBezTo>
                      <a:cubicBezTo>
                        <a:pt x="654" y="140"/>
                        <a:pt x="907" y="40"/>
                        <a:pt x="890" y="0"/>
                      </a:cubicBezTo>
                      <a:cubicBezTo>
                        <a:pt x="908" y="23"/>
                        <a:pt x="927" y="52"/>
                        <a:pt x="941" y="78"/>
                      </a:cubicBezTo>
                      <a:cubicBezTo>
                        <a:pt x="964" y="123"/>
                        <a:pt x="985" y="187"/>
                        <a:pt x="989" y="232"/>
                      </a:cubicBezTo>
                      <a:cubicBezTo>
                        <a:pt x="894" y="313"/>
                        <a:pt x="723" y="371"/>
                        <a:pt x="522" y="408"/>
                      </a:cubicBezTo>
                      <a:cubicBezTo>
                        <a:pt x="321" y="445"/>
                        <a:pt x="136" y="437"/>
                        <a:pt x="18" y="395"/>
                      </a:cubicBezTo>
                      <a:cubicBezTo>
                        <a:pt x="0" y="312"/>
                        <a:pt x="6" y="227"/>
                        <a:pt x="31" y="148"/>
                      </a:cubicBezTo>
                    </a:path>
                  </a:pathLst>
                </a:custGeom>
                <a:solidFill>
                  <a:srgbClr val="E74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9" name="Freeform 47">
                  <a:extLst>
                    <a:ext uri="{FF2B5EF4-FFF2-40B4-BE49-F238E27FC236}">
                      <a16:creationId xmlns:a16="http://schemas.microsoft.com/office/drawing/2014/main" id="{E18FECB1-5D98-4358-B876-84CDC05487EE}"/>
                    </a:ext>
                  </a:extLst>
                </p:cNvPr>
                <p:cNvSpPr>
                  <a:spLocks/>
                </p:cNvSpPr>
                <p:nvPr/>
              </p:nvSpPr>
              <p:spPr bwMode="auto">
                <a:xfrm>
                  <a:off x="3692804" y="2378420"/>
                  <a:ext cx="3775075" cy="1797050"/>
                </a:xfrm>
                <a:custGeom>
                  <a:avLst/>
                  <a:gdLst>
                    <a:gd name="T0" fmla="*/ 0 w 1005"/>
                    <a:gd name="T1" fmla="*/ 182 h 478"/>
                    <a:gd name="T2" fmla="*/ 514 w 1005"/>
                    <a:gd name="T3" fmla="*/ 195 h 478"/>
                    <a:gd name="T4" fmla="*/ 948 w 1005"/>
                    <a:gd name="T5" fmla="*/ 43 h 478"/>
                    <a:gd name="T6" fmla="*/ 989 w 1005"/>
                    <a:gd name="T7" fmla="*/ 0 h 478"/>
                    <a:gd name="T8" fmla="*/ 951 w 1005"/>
                    <a:gd name="T9" fmla="*/ 290 h 478"/>
                    <a:gd name="T10" fmla="*/ 839 w 1005"/>
                    <a:gd name="T11" fmla="*/ 379 h 478"/>
                    <a:gd name="T12" fmla="*/ 129 w 1005"/>
                    <a:gd name="T13" fmla="*/ 422 h 478"/>
                    <a:gd name="T14" fmla="*/ 43 w 1005"/>
                    <a:gd name="T15" fmla="*/ 302 h 478"/>
                    <a:gd name="T16" fmla="*/ 0 w 1005"/>
                    <a:gd name="T17" fmla="*/ 18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5" h="478">
                      <a:moveTo>
                        <a:pt x="0" y="182"/>
                      </a:moveTo>
                      <a:cubicBezTo>
                        <a:pt x="120" y="225"/>
                        <a:pt x="309" y="232"/>
                        <a:pt x="514" y="195"/>
                      </a:cubicBezTo>
                      <a:cubicBezTo>
                        <a:pt x="683" y="164"/>
                        <a:pt x="848" y="107"/>
                        <a:pt x="948" y="43"/>
                      </a:cubicBezTo>
                      <a:cubicBezTo>
                        <a:pt x="970" y="29"/>
                        <a:pt x="989" y="14"/>
                        <a:pt x="989" y="0"/>
                      </a:cubicBezTo>
                      <a:cubicBezTo>
                        <a:pt x="1005" y="93"/>
                        <a:pt x="988" y="208"/>
                        <a:pt x="951" y="290"/>
                      </a:cubicBezTo>
                      <a:cubicBezTo>
                        <a:pt x="919" y="310"/>
                        <a:pt x="884" y="361"/>
                        <a:pt x="839" y="379"/>
                      </a:cubicBezTo>
                      <a:cubicBezTo>
                        <a:pt x="615" y="470"/>
                        <a:pt x="315" y="478"/>
                        <a:pt x="129" y="422"/>
                      </a:cubicBezTo>
                      <a:cubicBezTo>
                        <a:pt x="95" y="387"/>
                        <a:pt x="66" y="347"/>
                        <a:pt x="43" y="302"/>
                      </a:cubicBezTo>
                      <a:cubicBezTo>
                        <a:pt x="23" y="263"/>
                        <a:pt x="9" y="223"/>
                        <a:pt x="0" y="182"/>
                      </a:cubicBezTo>
                      <a:close/>
                    </a:path>
                  </a:pathLst>
                </a:custGeom>
                <a:solidFill>
                  <a:srgbClr val="5EC1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60" name="Freeform 48">
                  <a:extLst>
                    <a:ext uri="{FF2B5EF4-FFF2-40B4-BE49-F238E27FC236}">
                      <a16:creationId xmlns:a16="http://schemas.microsoft.com/office/drawing/2014/main" id="{656F4BDC-84F8-4BD4-A613-BF74CCE8EA57}"/>
                    </a:ext>
                  </a:extLst>
                </p:cNvPr>
                <p:cNvSpPr>
                  <a:spLocks/>
                </p:cNvSpPr>
                <p:nvPr/>
              </p:nvSpPr>
              <p:spPr bwMode="auto">
                <a:xfrm>
                  <a:off x="4151869" y="3352112"/>
                  <a:ext cx="3205402" cy="1363663"/>
                </a:xfrm>
                <a:custGeom>
                  <a:avLst/>
                  <a:gdLst>
                    <a:gd name="T0" fmla="*/ 866 w 866"/>
                    <a:gd name="T1" fmla="*/ 0 h 363"/>
                    <a:gd name="T2" fmla="*/ 860 w 866"/>
                    <a:gd name="T3" fmla="*/ 13 h 363"/>
                    <a:gd name="T4" fmla="*/ 864 w 866"/>
                    <a:gd name="T5" fmla="*/ 5 h 363"/>
                    <a:gd name="T6" fmla="*/ 859 w 866"/>
                    <a:gd name="T7" fmla="*/ 15 h 363"/>
                    <a:gd name="T8" fmla="*/ 858 w 866"/>
                    <a:gd name="T9" fmla="*/ 17 h 363"/>
                    <a:gd name="T10" fmla="*/ 856 w 866"/>
                    <a:gd name="T11" fmla="*/ 21 h 363"/>
                    <a:gd name="T12" fmla="*/ 858 w 866"/>
                    <a:gd name="T13" fmla="*/ 17 h 363"/>
                    <a:gd name="T14" fmla="*/ 853 w 866"/>
                    <a:gd name="T15" fmla="*/ 29 h 363"/>
                    <a:gd name="T16" fmla="*/ 853 w 866"/>
                    <a:gd name="T17" fmla="*/ 28 h 363"/>
                    <a:gd name="T18" fmla="*/ 851 w 866"/>
                    <a:gd name="T19" fmla="*/ 31 h 363"/>
                    <a:gd name="T20" fmla="*/ 616 w 866"/>
                    <a:gd name="T21" fmla="*/ 264 h 363"/>
                    <a:gd name="T22" fmla="*/ 25 w 866"/>
                    <a:gd name="T23" fmla="*/ 183 h 363"/>
                    <a:gd name="T24" fmla="*/ 0 w 866"/>
                    <a:gd name="T25" fmla="*/ 159 h 363"/>
                    <a:gd name="T26" fmla="*/ 441 w 866"/>
                    <a:gd name="T27" fmla="*/ 170 h 363"/>
                    <a:gd name="T28" fmla="*/ 866 w 866"/>
                    <a:gd name="T29"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6" h="363">
                      <a:moveTo>
                        <a:pt x="866" y="0"/>
                      </a:moveTo>
                      <a:cubicBezTo>
                        <a:pt x="864" y="4"/>
                        <a:pt x="862" y="9"/>
                        <a:pt x="860" y="13"/>
                      </a:cubicBezTo>
                      <a:cubicBezTo>
                        <a:pt x="861" y="10"/>
                        <a:pt x="863" y="7"/>
                        <a:pt x="864" y="5"/>
                      </a:cubicBezTo>
                      <a:cubicBezTo>
                        <a:pt x="862" y="8"/>
                        <a:pt x="861" y="12"/>
                        <a:pt x="859" y="15"/>
                      </a:cubicBezTo>
                      <a:cubicBezTo>
                        <a:pt x="859" y="16"/>
                        <a:pt x="859" y="16"/>
                        <a:pt x="858" y="17"/>
                      </a:cubicBezTo>
                      <a:cubicBezTo>
                        <a:pt x="858" y="18"/>
                        <a:pt x="857" y="19"/>
                        <a:pt x="856" y="21"/>
                      </a:cubicBezTo>
                      <a:cubicBezTo>
                        <a:pt x="857" y="19"/>
                        <a:pt x="858" y="18"/>
                        <a:pt x="858" y="17"/>
                      </a:cubicBezTo>
                      <a:cubicBezTo>
                        <a:pt x="857" y="21"/>
                        <a:pt x="855" y="25"/>
                        <a:pt x="853" y="29"/>
                      </a:cubicBezTo>
                      <a:cubicBezTo>
                        <a:pt x="853" y="28"/>
                        <a:pt x="853" y="28"/>
                        <a:pt x="853" y="28"/>
                      </a:cubicBezTo>
                      <a:cubicBezTo>
                        <a:pt x="852" y="29"/>
                        <a:pt x="852" y="30"/>
                        <a:pt x="851" y="31"/>
                      </a:cubicBezTo>
                      <a:cubicBezTo>
                        <a:pt x="803" y="128"/>
                        <a:pt x="722" y="211"/>
                        <a:pt x="616" y="264"/>
                      </a:cubicBezTo>
                      <a:cubicBezTo>
                        <a:pt x="416" y="363"/>
                        <a:pt x="181" y="324"/>
                        <a:pt x="25" y="183"/>
                      </a:cubicBezTo>
                      <a:cubicBezTo>
                        <a:pt x="17" y="175"/>
                        <a:pt x="8" y="167"/>
                        <a:pt x="0" y="159"/>
                      </a:cubicBezTo>
                      <a:cubicBezTo>
                        <a:pt x="24" y="175"/>
                        <a:pt x="240" y="202"/>
                        <a:pt x="441" y="170"/>
                      </a:cubicBezTo>
                      <a:cubicBezTo>
                        <a:pt x="653" y="135"/>
                        <a:pt x="843" y="49"/>
                        <a:pt x="866" y="0"/>
                      </a:cubicBez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
            <p:nvSpPr>
              <p:cNvPr id="41" name="Oval 40">
                <a:extLst>
                  <a:ext uri="{FF2B5EF4-FFF2-40B4-BE49-F238E27FC236}">
                    <a16:creationId xmlns:a16="http://schemas.microsoft.com/office/drawing/2014/main" id="{95DD60B9-57BE-48CD-804E-E9DA71E4417C}"/>
                  </a:ext>
                </a:extLst>
              </p:cNvPr>
              <p:cNvSpPr/>
              <p:nvPr/>
            </p:nvSpPr>
            <p:spPr>
              <a:xfrm>
                <a:off x="5157602" y="3835520"/>
                <a:ext cx="957279" cy="957279"/>
              </a:xfrm>
              <a:prstGeom prst="ellipse">
                <a:avLst/>
              </a:prstGeom>
              <a:solidFill>
                <a:srgbClr val="FFFFFF"/>
              </a:solidFill>
              <a:ln w="92075" cap="flat" cmpd="sng" algn="ctr">
                <a:solidFill>
                  <a:srgbClr val="5F5F5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351"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42" name="Oval 41">
                <a:extLst>
                  <a:ext uri="{FF2B5EF4-FFF2-40B4-BE49-F238E27FC236}">
                    <a16:creationId xmlns:a16="http://schemas.microsoft.com/office/drawing/2014/main" id="{196602F5-A708-44CA-BD7B-C34A1D1236FC}"/>
                  </a:ext>
                </a:extLst>
              </p:cNvPr>
              <p:cNvSpPr/>
              <p:nvPr/>
            </p:nvSpPr>
            <p:spPr>
              <a:xfrm>
                <a:off x="5379067" y="2444148"/>
                <a:ext cx="957279" cy="957279"/>
              </a:xfrm>
              <a:prstGeom prst="ellipse">
                <a:avLst/>
              </a:prstGeom>
              <a:solidFill>
                <a:srgbClr val="FFFFFF"/>
              </a:solidFill>
              <a:ln w="92075" cap="flat" cmpd="sng" algn="ctr">
                <a:solidFill>
                  <a:srgbClr val="E74C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351"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43" name="Oval 42">
                <a:extLst>
                  <a:ext uri="{FF2B5EF4-FFF2-40B4-BE49-F238E27FC236}">
                    <a16:creationId xmlns:a16="http://schemas.microsoft.com/office/drawing/2014/main" id="{87B262E4-7DC2-41AC-B1A6-A148FE60F371}"/>
                  </a:ext>
                </a:extLst>
              </p:cNvPr>
              <p:cNvSpPr/>
              <p:nvPr/>
            </p:nvSpPr>
            <p:spPr>
              <a:xfrm>
                <a:off x="6369844" y="3189894"/>
                <a:ext cx="957279" cy="957279"/>
              </a:xfrm>
              <a:prstGeom prst="ellipse">
                <a:avLst/>
              </a:prstGeom>
              <a:solidFill>
                <a:srgbClr val="FFFFFF"/>
              </a:solidFill>
              <a:ln w="92075" cap="flat" cmpd="sng" algn="ctr">
                <a:solidFill>
                  <a:srgbClr val="5EC1E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351"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44" name="Oval 43">
                <a:extLst>
                  <a:ext uri="{FF2B5EF4-FFF2-40B4-BE49-F238E27FC236}">
                    <a16:creationId xmlns:a16="http://schemas.microsoft.com/office/drawing/2014/main" id="{483F7BD2-CA8D-4388-949A-CEE472A8E241}"/>
                  </a:ext>
                </a:extLst>
              </p:cNvPr>
              <p:cNvSpPr/>
              <p:nvPr/>
            </p:nvSpPr>
            <p:spPr>
              <a:xfrm>
                <a:off x="6555584" y="1740787"/>
                <a:ext cx="957279" cy="957279"/>
              </a:xfrm>
              <a:prstGeom prst="ellipse">
                <a:avLst/>
              </a:prstGeom>
              <a:solidFill>
                <a:srgbClr val="FFFFFF"/>
              </a:solidFill>
              <a:ln w="92075" cap="flat" cmpd="sng" algn="ctr">
                <a:solidFill>
                  <a:srgbClr val="2372B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351"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45" name="Oval 44">
                <a:extLst>
                  <a:ext uri="{FF2B5EF4-FFF2-40B4-BE49-F238E27FC236}">
                    <a16:creationId xmlns:a16="http://schemas.microsoft.com/office/drawing/2014/main" id="{C4E5FB6A-6AE6-434A-9A38-E8E04401B328}"/>
                  </a:ext>
                </a:extLst>
              </p:cNvPr>
              <p:cNvSpPr/>
              <p:nvPr/>
            </p:nvSpPr>
            <p:spPr>
              <a:xfrm>
                <a:off x="6314575" y="4569032"/>
                <a:ext cx="957279" cy="957279"/>
              </a:xfrm>
              <a:prstGeom prst="ellipse">
                <a:avLst/>
              </a:prstGeom>
              <a:solidFill>
                <a:srgbClr val="FFFFFF"/>
              </a:solidFill>
              <a:ln w="92075" cap="flat" cmpd="sng" algn="ctr">
                <a:solidFill>
                  <a:srgbClr val="EB6C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351"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grpSp>
        <p:sp>
          <p:nvSpPr>
            <p:cNvPr id="35" name="Shape 2543">
              <a:extLst>
                <a:ext uri="{FF2B5EF4-FFF2-40B4-BE49-F238E27FC236}">
                  <a16:creationId xmlns:a16="http://schemas.microsoft.com/office/drawing/2014/main" id="{2D4A4F20-0ACA-4CAE-9255-B0CD2BF4F521}"/>
                </a:ext>
              </a:extLst>
            </p:cNvPr>
            <p:cNvSpPr/>
            <p:nvPr/>
          </p:nvSpPr>
          <p:spPr>
            <a:xfrm>
              <a:off x="7290615" y="223903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5F5F5F"/>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Poppins" panose="02000000000000000000" pitchFamily="2" charset="0"/>
                <a:ea typeface="Source Sans Pro Light" charset="0"/>
                <a:cs typeface="Poppins" panose="02000000000000000000" pitchFamily="2" charset="0"/>
                <a:sym typeface="Gill Sans"/>
              </a:endParaRPr>
            </a:p>
          </p:txBody>
        </p:sp>
        <p:sp>
          <p:nvSpPr>
            <p:cNvPr id="36" name="Shape 2599">
              <a:extLst>
                <a:ext uri="{FF2B5EF4-FFF2-40B4-BE49-F238E27FC236}">
                  <a16:creationId xmlns:a16="http://schemas.microsoft.com/office/drawing/2014/main" id="{9C630DC8-335F-44BF-9FC6-85CFCFC385E0}"/>
                </a:ext>
              </a:extLst>
            </p:cNvPr>
            <p:cNvSpPr/>
            <p:nvPr/>
          </p:nvSpPr>
          <p:spPr>
            <a:xfrm>
              <a:off x="6098913" y="293433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5F5F5F"/>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Poppins" panose="02000000000000000000" pitchFamily="2" charset="0"/>
                <a:ea typeface="Source Sans Pro Light" charset="0"/>
                <a:cs typeface="Poppins" panose="02000000000000000000" pitchFamily="2" charset="0"/>
                <a:sym typeface="Gill Sans"/>
              </a:endParaRPr>
            </a:p>
          </p:txBody>
        </p:sp>
        <p:sp>
          <p:nvSpPr>
            <p:cNvPr id="37" name="Shape 2603">
              <a:extLst>
                <a:ext uri="{FF2B5EF4-FFF2-40B4-BE49-F238E27FC236}">
                  <a16:creationId xmlns:a16="http://schemas.microsoft.com/office/drawing/2014/main" id="{05B639E7-357E-46EF-B19B-B4CB50CC4895}"/>
                </a:ext>
              </a:extLst>
            </p:cNvPr>
            <p:cNvSpPr/>
            <p:nvPr/>
          </p:nvSpPr>
          <p:spPr>
            <a:xfrm>
              <a:off x="5911477" y="4339307"/>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rgbClr val="5F5F5F"/>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Poppins" panose="02000000000000000000" pitchFamily="2" charset="0"/>
                <a:ea typeface="Source Sans Pro Light" charset="0"/>
                <a:cs typeface="Poppins" panose="02000000000000000000" pitchFamily="2" charset="0"/>
                <a:sym typeface="Gill Sans"/>
              </a:endParaRPr>
            </a:p>
          </p:txBody>
        </p:sp>
        <p:sp>
          <p:nvSpPr>
            <p:cNvPr id="38" name="Shape 2619">
              <a:extLst>
                <a:ext uri="{FF2B5EF4-FFF2-40B4-BE49-F238E27FC236}">
                  <a16:creationId xmlns:a16="http://schemas.microsoft.com/office/drawing/2014/main" id="{51649E0A-C013-40FE-8AA6-C5B73E735000}"/>
                </a:ext>
              </a:extLst>
            </p:cNvPr>
            <p:cNvSpPr/>
            <p:nvPr/>
          </p:nvSpPr>
          <p:spPr>
            <a:xfrm>
              <a:off x="7068450" y="5100825"/>
              <a:ext cx="279328" cy="279326"/>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5F5F5F"/>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Poppins" panose="02000000000000000000" pitchFamily="2" charset="0"/>
                <a:ea typeface="Source Sans Pro Light" charset="0"/>
                <a:cs typeface="Poppins" panose="02000000000000000000" pitchFamily="2" charset="0"/>
                <a:sym typeface="Gill Sans"/>
              </a:endParaRPr>
            </a:p>
          </p:txBody>
        </p:sp>
        <p:sp>
          <p:nvSpPr>
            <p:cNvPr id="39" name="Shape 2620">
              <a:extLst>
                <a:ext uri="{FF2B5EF4-FFF2-40B4-BE49-F238E27FC236}">
                  <a16:creationId xmlns:a16="http://schemas.microsoft.com/office/drawing/2014/main" id="{C75F91B6-EF85-4420-831B-99A8E9A92D04}"/>
                </a:ext>
              </a:extLst>
            </p:cNvPr>
            <p:cNvSpPr/>
            <p:nvPr/>
          </p:nvSpPr>
          <p:spPr>
            <a:xfrm>
              <a:off x="7127023" y="3693633"/>
              <a:ext cx="279328" cy="254031"/>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5F5F5F"/>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Poppins" panose="02000000000000000000" pitchFamily="2" charset="0"/>
                <a:ea typeface="Source Sans Pro Light" charset="0"/>
                <a:cs typeface="Poppins" panose="02000000000000000000" pitchFamily="2" charset="0"/>
                <a:sym typeface="Gill Sans"/>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p:nvSpPr>
          <p:cNvPr id="307" name="Google Shape;307;p45"/>
          <p:cNvSpPr txBox="1">
            <a:spLocks noGrp="1"/>
          </p:cNvSpPr>
          <p:nvPr>
            <p:ph type="title"/>
          </p:nvPr>
        </p:nvSpPr>
        <p:spPr/>
        <p:txBody>
          <a:bodyPr/>
          <a:lstStyle/>
          <a:p>
            <a:pPr lvl="0"/>
            <a:r>
              <a:rPr lang="en-US" dirty="0">
                <a:sym typeface="Ubuntu"/>
              </a:rPr>
              <a:t>READ USING PDF ACTIVITIES</a:t>
            </a:r>
            <a:endParaRPr lang="en-US" dirty="0"/>
          </a:p>
        </p:txBody>
      </p:sp>
      <p:grpSp>
        <p:nvGrpSpPr>
          <p:cNvPr id="24" name="Group 23">
            <a:extLst>
              <a:ext uri="{FF2B5EF4-FFF2-40B4-BE49-F238E27FC236}">
                <a16:creationId xmlns:a16="http://schemas.microsoft.com/office/drawing/2014/main" id="{56CCD559-DD06-440A-9480-F435BDF9C239}"/>
              </a:ext>
            </a:extLst>
          </p:cNvPr>
          <p:cNvGrpSpPr/>
          <p:nvPr/>
        </p:nvGrpSpPr>
        <p:grpSpPr>
          <a:xfrm>
            <a:off x="1002555" y="1139845"/>
            <a:ext cx="3294641" cy="3374068"/>
            <a:chOff x="3492253" y="2308503"/>
            <a:chExt cx="1481193" cy="2954873"/>
          </a:xfrm>
        </p:grpSpPr>
        <p:sp>
          <p:nvSpPr>
            <p:cNvPr id="25" name="Rectangle 24">
              <a:extLst>
                <a:ext uri="{FF2B5EF4-FFF2-40B4-BE49-F238E27FC236}">
                  <a16:creationId xmlns:a16="http://schemas.microsoft.com/office/drawing/2014/main" id="{128C1B42-272E-4A9B-9C3A-7E9C53E6D154}"/>
                </a:ext>
              </a:extLst>
            </p:cNvPr>
            <p:cNvSpPr/>
            <p:nvPr/>
          </p:nvSpPr>
          <p:spPr>
            <a:xfrm>
              <a:off x="3492254" y="2308503"/>
              <a:ext cx="1481192" cy="2954873"/>
            </a:xfrm>
            <a:prstGeom prst="rect">
              <a:avLst/>
            </a:prstGeom>
            <a:solidFill>
              <a:srgbClr val="FFFFFF"/>
            </a:solidFill>
            <a:ln w="12700" cap="flat" cmpd="sng" algn="ctr">
              <a:noFill/>
              <a:prstDash val="solid"/>
              <a:miter lim="800000"/>
            </a:ln>
            <a:effectLst>
              <a:outerShdw blurRad="38100" sx="102000" sy="102000" algn="ctr" rotWithShape="0">
                <a:prstClr val="black">
                  <a:alpha val="5000"/>
                </a:prstClr>
              </a:outerShdw>
            </a:effectLst>
          </p:spPr>
          <p:txBody>
            <a:bodyPr rtlCol="0" anchor="ctr"/>
            <a:lstStyle/>
            <a:p>
              <a:pPr algn="ctr">
                <a:buClrTx/>
                <a:buFontTx/>
                <a:buNone/>
                <a:defRPr/>
              </a:pPr>
              <a:endParaRPr lang="en-US" sz="1800" kern="1200">
                <a:solidFill>
                  <a:srgbClr val="FFFFFF"/>
                </a:solidFill>
                <a:latin typeface="Poppins" panose="02000000000000000000" pitchFamily="2" charset="0"/>
                <a:ea typeface="+mn-ea"/>
                <a:cs typeface="Poppins" panose="02000000000000000000" pitchFamily="2" charset="0"/>
              </a:endParaRPr>
            </a:p>
          </p:txBody>
        </p:sp>
        <p:cxnSp>
          <p:nvCxnSpPr>
            <p:cNvPr id="26" name="Straight Connector 25">
              <a:extLst>
                <a:ext uri="{FF2B5EF4-FFF2-40B4-BE49-F238E27FC236}">
                  <a16:creationId xmlns:a16="http://schemas.microsoft.com/office/drawing/2014/main" id="{FE14E27C-56C7-4F82-AE4B-04901B6A9215}"/>
                </a:ext>
              </a:extLst>
            </p:cNvPr>
            <p:cNvCxnSpPr/>
            <p:nvPr/>
          </p:nvCxnSpPr>
          <p:spPr>
            <a:xfrm>
              <a:off x="3492253" y="2318617"/>
              <a:ext cx="1481193" cy="0"/>
            </a:xfrm>
            <a:prstGeom prst="line">
              <a:avLst/>
            </a:prstGeom>
            <a:noFill/>
            <a:ln w="38100" cap="flat" cmpd="sng" algn="ctr">
              <a:solidFill>
                <a:srgbClr val="2372B2"/>
              </a:solidFill>
              <a:prstDash val="solid"/>
              <a:miter lim="800000"/>
            </a:ln>
            <a:effectLst/>
          </p:spPr>
        </p:cxnSp>
      </p:grpSp>
      <p:sp>
        <p:nvSpPr>
          <p:cNvPr id="27" name="Shape 1134">
            <a:extLst>
              <a:ext uri="{FF2B5EF4-FFF2-40B4-BE49-F238E27FC236}">
                <a16:creationId xmlns:a16="http://schemas.microsoft.com/office/drawing/2014/main" id="{8C8759D4-CAF1-49DD-A188-3AC4FC78E96E}"/>
              </a:ext>
            </a:extLst>
          </p:cNvPr>
          <p:cNvSpPr txBox="1"/>
          <p:nvPr/>
        </p:nvSpPr>
        <p:spPr>
          <a:xfrm>
            <a:off x="1209026" y="1739531"/>
            <a:ext cx="2763938" cy="2139554"/>
          </a:xfrm>
          <a:prstGeom prst="rect">
            <a:avLst/>
          </a:prstGeom>
          <a:noFill/>
          <a:ln>
            <a:noFill/>
          </a:ln>
        </p:spPr>
        <p:txBody>
          <a:bodyPr spcFirstLastPara="1" wrap="square" lIns="91425" tIns="91425" rIns="91425" bIns="91425" anchor="t" anchorCtr="0">
            <a:noAutofit/>
          </a:bodyPr>
          <a:lstStyle/>
          <a:p>
            <a:pPr marL="285750" indent="-285750">
              <a:lnSpc>
                <a:spcPct val="150000"/>
              </a:lnSpc>
              <a:buClr>
                <a:srgbClr val="E74C2D"/>
              </a:buClr>
              <a:buSzPct val="100000"/>
              <a:buFont typeface="Courier New" panose="02070309020205020404" pitchFamily="49" charset="0"/>
              <a:buChar char="o"/>
            </a:pPr>
            <a:r>
              <a:rPr lang="en-US" dirty="0">
                <a:solidFill>
                  <a:schemeClr val="tx1"/>
                </a:solidFill>
                <a:latin typeface="Poppins" panose="02000000000000000000" pitchFamily="2" charset="0"/>
                <a:ea typeface="Raleway Light"/>
                <a:cs typeface="Poppins" panose="02000000000000000000" pitchFamily="2" charset="0"/>
                <a:sym typeface="Raleway Light"/>
              </a:rPr>
              <a:t>works for NATIVE .pdf docs</a:t>
            </a:r>
          </a:p>
          <a:p>
            <a:pPr marL="285750" indent="-285750">
              <a:lnSpc>
                <a:spcPct val="150000"/>
              </a:lnSpc>
              <a:buClr>
                <a:srgbClr val="E74C2D"/>
              </a:buClr>
              <a:buSzPct val="100000"/>
              <a:buFont typeface="Courier New" panose="02070309020205020404" pitchFamily="49" charset="0"/>
              <a:buChar char="o"/>
            </a:pPr>
            <a:r>
              <a:rPr lang="en-US" dirty="0">
                <a:solidFill>
                  <a:schemeClr val="tx1"/>
                </a:solidFill>
                <a:latin typeface="Poppins" panose="02000000000000000000" pitchFamily="2" charset="0"/>
                <a:ea typeface="Raleway Light"/>
                <a:cs typeface="Poppins" panose="02000000000000000000" pitchFamily="2" charset="0"/>
                <a:sym typeface="Raleway Light"/>
              </a:rPr>
              <a:t>doesn't preserve formatting</a:t>
            </a:r>
          </a:p>
          <a:p>
            <a:pPr marL="285750" indent="-285750">
              <a:lnSpc>
                <a:spcPct val="150000"/>
              </a:lnSpc>
              <a:buClr>
                <a:srgbClr val="E74C2D"/>
              </a:buClr>
              <a:buSzPct val="100000"/>
              <a:buFont typeface="Courier New" panose="02070309020205020404" pitchFamily="49" charset="0"/>
              <a:buChar char="o"/>
            </a:pPr>
            <a:r>
              <a:rPr lang="en-US" dirty="0">
                <a:solidFill>
                  <a:schemeClr val="tx1"/>
                </a:solidFill>
                <a:latin typeface="Poppins" panose="02000000000000000000" pitchFamily="2" charset="0"/>
                <a:ea typeface="Raleway Light"/>
                <a:cs typeface="Poppins" panose="02000000000000000000" pitchFamily="2" charset="0"/>
                <a:sym typeface="Raleway Light"/>
              </a:rPr>
              <a:t>can read the whole document or  certain pages (use Range property)</a:t>
            </a:r>
          </a:p>
          <a:p>
            <a:pPr marL="285750" indent="-285750">
              <a:lnSpc>
                <a:spcPct val="150000"/>
              </a:lnSpc>
              <a:buClr>
                <a:srgbClr val="E74C2D"/>
              </a:buClr>
              <a:buSzPct val="100000"/>
              <a:buFont typeface="Courier New" panose="02070309020205020404" pitchFamily="49" charset="0"/>
              <a:buChar char="o"/>
            </a:pPr>
            <a:r>
              <a:rPr lang="en-US" dirty="0">
                <a:solidFill>
                  <a:schemeClr val="tx1"/>
                </a:solidFill>
                <a:latin typeface="Poppins" panose="02000000000000000000" pitchFamily="2" charset="0"/>
                <a:ea typeface="Raleway Light"/>
                <a:cs typeface="Poppins" panose="02000000000000000000" pitchFamily="2" charset="0"/>
                <a:sym typeface="Raleway Light"/>
              </a:rPr>
              <a:t>runs in background</a:t>
            </a:r>
          </a:p>
        </p:txBody>
      </p:sp>
      <p:grpSp>
        <p:nvGrpSpPr>
          <p:cNvPr id="28" name="Group 27">
            <a:extLst>
              <a:ext uri="{FF2B5EF4-FFF2-40B4-BE49-F238E27FC236}">
                <a16:creationId xmlns:a16="http://schemas.microsoft.com/office/drawing/2014/main" id="{C3ECF796-B94F-4FDA-9B41-4ADAE2C4319D}"/>
              </a:ext>
            </a:extLst>
          </p:cNvPr>
          <p:cNvGrpSpPr/>
          <p:nvPr/>
        </p:nvGrpSpPr>
        <p:grpSpPr>
          <a:xfrm>
            <a:off x="4900884" y="1151394"/>
            <a:ext cx="3294639" cy="3374068"/>
            <a:chOff x="3492253" y="936627"/>
            <a:chExt cx="1481193" cy="4326749"/>
          </a:xfrm>
        </p:grpSpPr>
        <p:sp>
          <p:nvSpPr>
            <p:cNvPr id="29" name="Rectangle 28">
              <a:extLst>
                <a:ext uri="{FF2B5EF4-FFF2-40B4-BE49-F238E27FC236}">
                  <a16:creationId xmlns:a16="http://schemas.microsoft.com/office/drawing/2014/main" id="{23C10B16-DFC6-4498-BF19-47F7C4A87265}"/>
                </a:ext>
              </a:extLst>
            </p:cNvPr>
            <p:cNvSpPr/>
            <p:nvPr/>
          </p:nvSpPr>
          <p:spPr>
            <a:xfrm>
              <a:off x="3492254" y="936627"/>
              <a:ext cx="1481192" cy="4326749"/>
            </a:xfrm>
            <a:prstGeom prst="rect">
              <a:avLst/>
            </a:prstGeom>
            <a:solidFill>
              <a:srgbClr val="FFFFFF"/>
            </a:solidFill>
            <a:ln w="12700" cap="flat" cmpd="sng" algn="ctr">
              <a:noFill/>
              <a:prstDash val="solid"/>
              <a:miter lim="800000"/>
            </a:ln>
            <a:effectLst>
              <a:outerShdw blurRad="38100" sx="102000" sy="102000" algn="ctr" rotWithShape="0">
                <a:prstClr val="black">
                  <a:alpha val="5000"/>
                </a:prstClr>
              </a:outerShdw>
            </a:effectLst>
          </p:spPr>
          <p:txBody>
            <a:bodyPr rtlCol="0" anchor="ctr"/>
            <a:lstStyle/>
            <a:p>
              <a:pPr algn="ctr">
                <a:buClrTx/>
                <a:buFontTx/>
                <a:buNone/>
                <a:defRPr/>
              </a:pPr>
              <a:endParaRPr lang="en-US" sz="1800" kern="1200">
                <a:solidFill>
                  <a:srgbClr val="FFFFFF"/>
                </a:solidFill>
                <a:latin typeface="Poppins" panose="02000000000000000000" pitchFamily="2" charset="0"/>
                <a:ea typeface="+mn-ea"/>
                <a:cs typeface="Poppins" panose="02000000000000000000" pitchFamily="2" charset="0"/>
              </a:endParaRPr>
            </a:p>
          </p:txBody>
        </p:sp>
        <p:cxnSp>
          <p:nvCxnSpPr>
            <p:cNvPr id="30" name="Straight Connector 29">
              <a:extLst>
                <a:ext uri="{FF2B5EF4-FFF2-40B4-BE49-F238E27FC236}">
                  <a16:creationId xmlns:a16="http://schemas.microsoft.com/office/drawing/2014/main" id="{AEEE9911-4358-4421-9098-FAC5B8B03777}"/>
                </a:ext>
              </a:extLst>
            </p:cNvPr>
            <p:cNvCxnSpPr/>
            <p:nvPr/>
          </p:nvCxnSpPr>
          <p:spPr>
            <a:xfrm>
              <a:off x="3492253" y="936627"/>
              <a:ext cx="1481193" cy="0"/>
            </a:xfrm>
            <a:prstGeom prst="line">
              <a:avLst/>
            </a:prstGeom>
            <a:noFill/>
            <a:ln w="38100" cap="flat" cmpd="sng" algn="ctr">
              <a:solidFill>
                <a:srgbClr val="E74C2D"/>
              </a:solidFill>
              <a:prstDash val="solid"/>
              <a:miter lim="800000"/>
            </a:ln>
            <a:effectLst/>
          </p:spPr>
        </p:cxnSp>
      </p:grpSp>
      <p:sp>
        <p:nvSpPr>
          <p:cNvPr id="31" name="Shape 1134">
            <a:extLst>
              <a:ext uri="{FF2B5EF4-FFF2-40B4-BE49-F238E27FC236}">
                <a16:creationId xmlns:a16="http://schemas.microsoft.com/office/drawing/2014/main" id="{05A75192-2480-4C73-889C-9C43E6968968}"/>
              </a:ext>
            </a:extLst>
          </p:cNvPr>
          <p:cNvSpPr txBox="1"/>
          <p:nvPr/>
        </p:nvSpPr>
        <p:spPr>
          <a:xfrm>
            <a:off x="5109112" y="1708263"/>
            <a:ext cx="2900448" cy="2747080"/>
          </a:xfrm>
          <a:prstGeom prst="rect">
            <a:avLst/>
          </a:prstGeom>
          <a:noFill/>
          <a:ln>
            <a:noFill/>
          </a:ln>
        </p:spPr>
        <p:txBody>
          <a:bodyPr spcFirstLastPara="1" wrap="square" lIns="91425" tIns="91425" rIns="91425" bIns="91425" anchor="t" anchorCtr="0">
            <a:noAutofit/>
          </a:bodyPr>
          <a:lstStyle/>
          <a:p>
            <a:pPr indent="-285750">
              <a:lnSpc>
                <a:spcPct val="150000"/>
              </a:lnSpc>
              <a:buClr>
                <a:srgbClr val="E74C2D"/>
              </a:buClr>
              <a:buSzPct val="100000"/>
              <a:buFont typeface="Courier New" panose="02070309020205020404" pitchFamily="49" charset="0"/>
              <a:buChar char="o"/>
            </a:pPr>
            <a:r>
              <a:rPr lang="en-US" dirty="0">
                <a:solidFill>
                  <a:schemeClr val="tx1"/>
                </a:solidFill>
                <a:latin typeface="Poppins" panose="02000000000000000000" pitchFamily="2" charset="0"/>
                <a:ea typeface="Raleway Light"/>
                <a:cs typeface="Poppins" panose="02000000000000000000" pitchFamily="2" charset="0"/>
                <a:sym typeface="Raleway Light"/>
              </a:rPr>
              <a:t>works for SCANNED .pdf docs</a:t>
            </a:r>
          </a:p>
          <a:p>
            <a:pPr indent="-285750">
              <a:lnSpc>
                <a:spcPct val="150000"/>
              </a:lnSpc>
              <a:buClr>
                <a:srgbClr val="E74C2D"/>
              </a:buClr>
              <a:buSzPct val="100000"/>
              <a:buFont typeface="Courier New" panose="02070309020205020404" pitchFamily="49" charset="0"/>
              <a:buChar char="o"/>
            </a:pPr>
            <a:r>
              <a:rPr lang="en-US" dirty="0">
                <a:solidFill>
                  <a:schemeClr val="tx1"/>
                </a:solidFill>
                <a:latin typeface="Poppins" panose="02000000000000000000" pitchFamily="2" charset="0"/>
                <a:ea typeface="Raleway Light"/>
                <a:cs typeface="Poppins" panose="02000000000000000000" pitchFamily="2" charset="0"/>
                <a:sym typeface="Raleway Light"/>
              </a:rPr>
              <a:t>uses OCR engines (MODI,           </a:t>
            </a:r>
          </a:p>
          <a:p>
            <a:pPr>
              <a:lnSpc>
                <a:spcPct val="150000"/>
              </a:lnSpc>
              <a:buClr>
                <a:srgbClr val="E74C2D"/>
              </a:buClr>
              <a:buSzPct val="100000"/>
            </a:pPr>
            <a:r>
              <a:rPr lang="en-US" dirty="0">
                <a:solidFill>
                  <a:schemeClr val="tx1"/>
                </a:solidFill>
                <a:latin typeface="Poppins" panose="02000000000000000000" pitchFamily="2" charset="0"/>
                <a:ea typeface="Raleway Light"/>
                <a:cs typeface="Poppins" panose="02000000000000000000" pitchFamily="2" charset="0"/>
                <a:sym typeface="Raleway Light"/>
              </a:rPr>
              <a:t>     Google, </a:t>
            </a:r>
            <a:r>
              <a:rPr lang="en-US" dirty="0" err="1">
                <a:solidFill>
                  <a:schemeClr val="tx1"/>
                </a:solidFill>
                <a:latin typeface="Poppins" panose="02000000000000000000" pitchFamily="2" charset="0"/>
                <a:ea typeface="Raleway Light"/>
                <a:cs typeface="Poppins" panose="02000000000000000000" pitchFamily="2" charset="0"/>
                <a:sym typeface="Raleway Light"/>
              </a:rPr>
              <a:t>Abbyy</a:t>
            </a:r>
            <a:r>
              <a:rPr lang="en-US" dirty="0">
                <a:solidFill>
                  <a:schemeClr val="tx1"/>
                </a:solidFill>
                <a:latin typeface="Poppins" panose="02000000000000000000" pitchFamily="2" charset="0"/>
                <a:ea typeface="Raleway Light"/>
                <a:cs typeface="Poppins" panose="02000000000000000000" pitchFamily="2" charset="0"/>
                <a:sym typeface="Raleway Light"/>
              </a:rPr>
              <a:t>)</a:t>
            </a:r>
          </a:p>
          <a:p>
            <a:pPr indent="-285750">
              <a:lnSpc>
                <a:spcPct val="150000"/>
              </a:lnSpc>
              <a:buClr>
                <a:srgbClr val="E74C2D"/>
              </a:buClr>
              <a:buSzPct val="100000"/>
              <a:buFont typeface="Courier New" panose="02070309020205020404" pitchFamily="49" charset="0"/>
              <a:buChar char="o"/>
            </a:pPr>
            <a:r>
              <a:rPr lang="en-US" dirty="0">
                <a:solidFill>
                  <a:schemeClr val="tx1"/>
                </a:solidFill>
                <a:latin typeface="Poppins" panose="02000000000000000000" pitchFamily="2" charset="0"/>
                <a:ea typeface="Raleway Light"/>
                <a:cs typeface="Poppins" panose="02000000000000000000" pitchFamily="2" charset="0"/>
                <a:sym typeface="Raleway Light"/>
              </a:rPr>
              <a:t>can read the whole document</a:t>
            </a:r>
          </a:p>
          <a:p>
            <a:pPr>
              <a:lnSpc>
                <a:spcPct val="150000"/>
              </a:lnSpc>
              <a:buClr>
                <a:srgbClr val="E74C2D"/>
              </a:buClr>
              <a:buSzPct val="100000"/>
            </a:pPr>
            <a:r>
              <a:rPr lang="en-US" dirty="0">
                <a:solidFill>
                  <a:schemeClr val="tx1"/>
                </a:solidFill>
                <a:latin typeface="Poppins" panose="02000000000000000000" pitchFamily="2" charset="0"/>
                <a:ea typeface="Raleway Light"/>
                <a:cs typeface="Poppins" panose="02000000000000000000" pitchFamily="2" charset="0"/>
                <a:sym typeface="Raleway Light"/>
              </a:rPr>
              <a:t>      or certain pages (use Range</a:t>
            </a:r>
          </a:p>
          <a:p>
            <a:pPr>
              <a:lnSpc>
                <a:spcPct val="150000"/>
              </a:lnSpc>
              <a:buClr>
                <a:srgbClr val="E74C2D"/>
              </a:buClr>
              <a:buSzPct val="100000"/>
            </a:pPr>
            <a:r>
              <a:rPr lang="en-US" dirty="0">
                <a:solidFill>
                  <a:schemeClr val="tx1"/>
                </a:solidFill>
                <a:latin typeface="Poppins" panose="02000000000000000000" pitchFamily="2" charset="0"/>
                <a:ea typeface="Raleway Light"/>
                <a:cs typeface="Poppins" panose="02000000000000000000" pitchFamily="2" charset="0"/>
                <a:sym typeface="Raleway Light"/>
              </a:rPr>
              <a:t>      property)</a:t>
            </a:r>
          </a:p>
          <a:p>
            <a:pPr indent="-285750">
              <a:lnSpc>
                <a:spcPct val="150000"/>
              </a:lnSpc>
              <a:buClr>
                <a:srgbClr val="E74C2D"/>
              </a:buClr>
              <a:buSzPct val="100000"/>
              <a:buFont typeface="Courier New" panose="02070309020205020404" pitchFamily="49" charset="0"/>
              <a:buChar char="o"/>
            </a:pPr>
            <a:r>
              <a:rPr lang="en-US" dirty="0">
                <a:solidFill>
                  <a:schemeClr val="tx1"/>
                </a:solidFill>
                <a:latin typeface="Poppins" panose="02000000000000000000" pitchFamily="2" charset="0"/>
                <a:ea typeface="Raleway Light"/>
                <a:cs typeface="Poppins" panose="02000000000000000000" pitchFamily="2" charset="0"/>
                <a:sym typeface="Raleway Light"/>
              </a:rPr>
              <a:t>runs in background</a:t>
            </a:r>
          </a:p>
        </p:txBody>
      </p:sp>
      <p:grpSp>
        <p:nvGrpSpPr>
          <p:cNvPr id="32" name="Group 31">
            <a:extLst>
              <a:ext uri="{FF2B5EF4-FFF2-40B4-BE49-F238E27FC236}">
                <a16:creationId xmlns:a16="http://schemas.microsoft.com/office/drawing/2014/main" id="{2601C20C-9DA1-4A90-BA99-E6F73BEAE8D0}"/>
              </a:ext>
            </a:extLst>
          </p:cNvPr>
          <p:cNvGrpSpPr/>
          <p:nvPr/>
        </p:nvGrpSpPr>
        <p:grpSpPr>
          <a:xfrm>
            <a:off x="1242220" y="924030"/>
            <a:ext cx="732090" cy="799886"/>
            <a:chOff x="1400961" y="4038487"/>
            <a:chExt cx="1363860" cy="1574669"/>
          </a:xfrm>
        </p:grpSpPr>
        <p:sp>
          <p:nvSpPr>
            <p:cNvPr id="33" name="AutoShape 14">
              <a:extLst>
                <a:ext uri="{FF2B5EF4-FFF2-40B4-BE49-F238E27FC236}">
                  <a16:creationId xmlns:a16="http://schemas.microsoft.com/office/drawing/2014/main" id="{E8708162-F973-4724-AD61-FCE67BF37DF8}"/>
                </a:ext>
              </a:extLst>
            </p:cNvPr>
            <p:cNvSpPr>
              <a:spLocks/>
            </p:cNvSpPr>
            <p:nvPr/>
          </p:nvSpPr>
          <p:spPr bwMode="auto">
            <a:xfrm>
              <a:off x="1400961" y="4038487"/>
              <a:ext cx="1363860" cy="15746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EB6C5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defTabSz="292100">
                <a:buClrTx/>
                <a:buFontTx/>
                <a:buNone/>
                <a:defRPr/>
              </a:pPr>
              <a:endParaRPr lang="en-US" sz="2000" dirty="0">
                <a:solidFill>
                  <a:srgbClr val="5F5F5F"/>
                </a:solidFill>
                <a:effectLst>
                  <a:outerShdw blurRad="38100" dist="38100" dir="2700000" algn="tl">
                    <a:srgbClr val="000000"/>
                  </a:outerShdw>
                </a:effectLst>
                <a:latin typeface="Poppins" panose="02000000000000000000" pitchFamily="2" charset="0"/>
                <a:cs typeface="Poppins" panose="02000000000000000000" pitchFamily="2" charset="0"/>
              </a:endParaRPr>
            </a:p>
          </p:txBody>
        </p:sp>
        <p:sp>
          <p:nvSpPr>
            <p:cNvPr id="34" name="AutoShape 15">
              <a:extLst>
                <a:ext uri="{FF2B5EF4-FFF2-40B4-BE49-F238E27FC236}">
                  <a16:creationId xmlns:a16="http://schemas.microsoft.com/office/drawing/2014/main" id="{C6D09A41-88BA-4D77-83E3-67F609418319}"/>
                </a:ext>
              </a:extLst>
            </p:cNvPr>
            <p:cNvSpPr>
              <a:spLocks/>
            </p:cNvSpPr>
            <p:nvPr/>
          </p:nvSpPr>
          <p:spPr bwMode="auto">
            <a:xfrm>
              <a:off x="1719863" y="4617424"/>
              <a:ext cx="1042326" cy="8826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EB6C53">
                <a:lumMod val="75000"/>
              </a:srgbClr>
            </a:solidFill>
            <a:ln>
              <a:noFill/>
            </a:ln>
            <a:effectLst/>
            <a:extLst/>
          </p:spPr>
          <p:txBody>
            <a:bodyPr lIns="0" tIns="0" rIns="0" bIns="0" anchor="ctr"/>
            <a:lstStyle/>
            <a:p>
              <a:pPr algn="ctr" defTabSz="228600">
                <a:buClrTx/>
                <a:buFontTx/>
                <a:buNone/>
                <a:defRPr/>
              </a:pPr>
              <a:endParaRPr lang="en-US" sz="1600" dirty="0">
                <a:solidFill>
                  <a:srgbClr val="5F5F5F"/>
                </a:solidFill>
                <a:latin typeface="Poppins" panose="02000000000000000000" pitchFamily="2" charset="0"/>
                <a:cs typeface="Poppins" panose="02000000000000000000" pitchFamily="2" charset="0"/>
                <a:sym typeface="Source Sans Pro Light"/>
              </a:endParaRPr>
            </a:p>
          </p:txBody>
        </p:sp>
        <p:sp>
          <p:nvSpPr>
            <p:cNvPr id="35" name="AutoShape 16">
              <a:extLst>
                <a:ext uri="{FF2B5EF4-FFF2-40B4-BE49-F238E27FC236}">
                  <a16:creationId xmlns:a16="http://schemas.microsoft.com/office/drawing/2014/main" id="{6E8CE2F4-8002-43AC-B740-8B6CDAC9BD2E}"/>
                </a:ext>
              </a:extLst>
            </p:cNvPr>
            <p:cNvSpPr>
              <a:spLocks/>
            </p:cNvSpPr>
            <p:nvPr/>
          </p:nvSpPr>
          <p:spPr bwMode="auto">
            <a:xfrm>
              <a:off x="1671391" y="4353634"/>
              <a:ext cx="803836" cy="927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6C53">
                <a:lumMod val="60000"/>
                <a:lumOff val="40000"/>
              </a:srgb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defTabSz="292100">
                <a:buClrTx/>
                <a:buFontTx/>
                <a:buNone/>
                <a:defRPr/>
              </a:pPr>
              <a:endParaRPr lang="en-US" sz="2000" dirty="0">
                <a:solidFill>
                  <a:srgbClr val="5F5F5F"/>
                </a:solidFill>
                <a:effectLst>
                  <a:outerShdw blurRad="38100" dist="38100" dir="2700000" algn="tl">
                    <a:srgbClr val="000000"/>
                  </a:outerShdw>
                </a:effectLst>
                <a:latin typeface="Poppins" panose="02000000000000000000" pitchFamily="2" charset="0"/>
                <a:cs typeface="Poppins" panose="02000000000000000000" pitchFamily="2" charset="0"/>
              </a:endParaRPr>
            </a:p>
          </p:txBody>
        </p:sp>
      </p:grpSp>
      <p:grpSp>
        <p:nvGrpSpPr>
          <p:cNvPr id="36" name="Group 35">
            <a:extLst>
              <a:ext uri="{FF2B5EF4-FFF2-40B4-BE49-F238E27FC236}">
                <a16:creationId xmlns:a16="http://schemas.microsoft.com/office/drawing/2014/main" id="{3DB777AB-D275-41F6-B2CD-23A33E56A028}"/>
              </a:ext>
            </a:extLst>
          </p:cNvPr>
          <p:cNvGrpSpPr/>
          <p:nvPr/>
        </p:nvGrpSpPr>
        <p:grpSpPr>
          <a:xfrm>
            <a:off x="5120192" y="924030"/>
            <a:ext cx="732090" cy="799745"/>
            <a:chOff x="1388910" y="10176469"/>
            <a:chExt cx="1362456" cy="1572768"/>
          </a:xfrm>
        </p:grpSpPr>
        <p:sp>
          <p:nvSpPr>
            <p:cNvPr id="37" name="AutoShape 5">
              <a:extLst>
                <a:ext uri="{FF2B5EF4-FFF2-40B4-BE49-F238E27FC236}">
                  <a16:creationId xmlns:a16="http://schemas.microsoft.com/office/drawing/2014/main" id="{7B361846-6FDE-4B5A-8994-6B19D870400B}"/>
                </a:ext>
              </a:extLst>
            </p:cNvPr>
            <p:cNvSpPr>
              <a:spLocks/>
            </p:cNvSpPr>
            <p:nvPr/>
          </p:nvSpPr>
          <p:spPr bwMode="auto">
            <a:xfrm>
              <a:off x="1388910" y="10176469"/>
              <a:ext cx="1362456" cy="15727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2372B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defTabSz="292100">
                <a:buClrTx/>
                <a:buFontTx/>
                <a:buNone/>
                <a:defRPr/>
              </a:pPr>
              <a:endParaRPr lang="en-US" sz="2000" dirty="0">
                <a:solidFill>
                  <a:srgbClr val="5F5F5F"/>
                </a:solidFill>
                <a:effectLst>
                  <a:outerShdw blurRad="38100" dist="38100" dir="2700000" algn="tl">
                    <a:srgbClr val="000000"/>
                  </a:outerShdw>
                </a:effectLst>
                <a:latin typeface="Poppins" panose="02000000000000000000" pitchFamily="2" charset="0"/>
                <a:cs typeface="Poppins" panose="02000000000000000000" pitchFamily="2" charset="0"/>
              </a:endParaRPr>
            </a:p>
          </p:txBody>
        </p:sp>
        <p:sp>
          <p:nvSpPr>
            <p:cNvPr id="38" name="AutoShape 6">
              <a:extLst>
                <a:ext uri="{FF2B5EF4-FFF2-40B4-BE49-F238E27FC236}">
                  <a16:creationId xmlns:a16="http://schemas.microsoft.com/office/drawing/2014/main" id="{D8508D68-1895-49D8-B72B-4332EC960660}"/>
                </a:ext>
              </a:extLst>
            </p:cNvPr>
            <p:cNvSpPr>
              <a:spLocks/>
            </p:cNvSpPr>
            <p:nvPr/>
          </p:nvSpPr>
          <p:spPr bwMode="auto">
            <a:xfrm>
              <a:off x="1701605" y="10754958"/>
              <a:ext cx="1041252" cy="8815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2372B2">
                <a:lumMod val="75000"/>
              </a:srgbClr>
            </a:solidFill>
            <a:ln>
              <a:noFill/>
            </a:ln>
            <a:effectLst/>
            <a:extLst/>
          </p:spPr>
          <p:txBody>
            <a:bodyPr lIns="0" tIns="0" rIns="0" bIns="0" anchor="ctr"/>
            <a:lstStyle/>
            <a:p>
              <a:pPr algn="ctr" defTabSz="228600">
                <a:buClrTx/>
                <a:buFontTx/>
                <a:buNone/>
                <a:defRPr/>
              </a:pPr>
              <a:endParaRPr lang="en-US" sz="1600">
                <a:solidFill>
                  <a:srgbClr val="5F5F5F"/>
                </a:solidFill>
                <a:latin typeface="Poppins" panose="02000000000000000000" pitchFamily="2" charset="0"/>
                <a:cs typeface="Poppins" panose="02000000000000000000" pitchFamily="2" charset="0"/>
                <a:sym typeface="Source Sans Pro Light"/>
              </a:endParaRPr>
            </a:p>
          </p:txBody>
        </p:sp>
        <p:sp>
          <p:nvSpPr>
            <p:cNvPr id="39" name="AutoShape 7">
              <a:extLst>
                <a:ext uri="{FF2B5EF4-FFF2-40B4-BE49-F238E27FC236}">
                  <a16:creationId xmlns:a16="http://schemas.microsoft.com/office/drawing/2014/main" id="{3EF791F5-928A-4A02-BFCF-DF5D68CB148A}"/>
                </a:ext>
              </a:extLst>
            </p:cNvPr>
            <p:cNvSpPr>
              <a:spLocks/>
            </p:cNvSpPr>
            <p:nvPr/>
          </p:nvSpPr>
          <p:spPr bwMode="auto">
            <a:xfrm>
              <a:off x="1669697" y="10491235"/>
              <a:ext cx="803009" cy="92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5EC1EA"/>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defTabSz="292100">
                <a:buClrTx/>
                <a:buFontTx/>
                <a:buNone/>
                <a:defRPr/>
              </a:pPr>
              <a:endParaRPr lang="en-US" sz="2000" dirty="0">
                <a:solidFill>
                  <a:srgbClr val="5F5F5F"/>
                </a:solidFill>
                <a:effectLst>
                  <a:outerShdw blurRad="38100" dist="38100" dir="2700000" algn="tl">
                    <a:srgbClr val="000000"/>
                  </a:outerShdw>
                </a:effectLst>
                <a:latin typeface="Poppins" panose="02000000000000000000" pitchFamily="2" charset="0"/>
                <a:cs typeface="Poppins" panose="02000000000000000000" pitchFamily="2" charset="0"/>
              </a:endParaRPr>
            </a:p>
          </p:txBody>
        </p:sp>
      </p:grpSp>
      <p:sp>
        <p:nvSpPr>
          <p:cNvPr id="43" name="Shape 2571">
            <a:extLst>
              <a:ext uri="{FF2B5EF4-FFF2-40B4-BE49-F238E27FC236}">
                <a16:creationId xmlns:a16="http://schemas.microsoft.com/office/drawing/2014/main" id="{3BEA4602-6D93-411C-B653-CC755AA584F6}"/>
              </a:ext>
            </a:extLst>
          </p:cNvPr>
          <p:cNvSpPr/>
          <p:nvPr/>
        </p:nvSpPr>
        <p:spPr>
          <a:xfrm>
            <a:off x="1487940" y="1196126"/>
            <a:ext cx="209979" cy="215211"/>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5F5F5F"/>
          </a:solidFill>
          <a:ln w="12700">
            <a:solidFill>
              <a:srgbClr val="FFFFFF"/>
            </a:solidFill>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Source Sans Pro Light" charset="0"/>
              <a:ea typeface="Source Sans Pro Light" charset="0"/>
              <a:cs typeface="Source Sans Pro Light" charset="0"/>
              <a:sym typeface="Gill Sans"/>
            </a:endParaRPr>
          </a:p>
        </p:txBody>
      </p:sp>
      <p:sp>
        <p:nvSpPr>
          <p:cNvPr id="308" name="Google Shape;308;p45"/>
          <p:cNvSpPr txBox="1"/>
          <p:nvPr/>
        </p:nvSpPr>
        <p:spPr>
          <a:xfrm>
            <a:off x="2390792" y="1342849"/>
            <a:ext cx="1605683" cy="264692"/>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Clr>
                <a:srgbClr val="000000"/>
              </a:buClr>
              <a:buSzPts val="600"/>
              <a:buFont typeface="Ubuntu"/>
              <a:buNone/>
            </a:pPr>
            <a:r>
              <a:rPr lang="en" sz="1600" b="1" u="none" strike="noStrike" cap="none" dirty="0">
                <a:solidFill>
                  <a:srgbClr val="E74C2D"/>
                </a:solidFill>
                <a:latin typeface="Poppins" panose="020B0604020202020204" charset="0"/>
                <a:ea typeface="Ubuntu"/>
                <a:cs typeface="Poppins" panose="020B0604020202020204" charset="0"/>
                <a:sym typeface="Ubuntu"/>
              </a:rPr>
              <a:t>Read PDF Text</a:t>
            </a:r>
            <a:endParaRPr sz="1600" b="1" dirty="0">
              <a:solidFill>
                <a:srgbClr val="E74C2D"/>
              </a:solidFill>
              <a:latin typeface="Poppins" panose="020B0604020202020204" charset="0"/>
              <a:cs typeface="Poppins" panose="020B0604020202020204" charset="0"/>
            </a:endParaRPr>
          </a:p>
          <a:p>
            <a:pPr marL="0" marR="0" lvl="0" indent="0" algn="l" rtl="0">
              <a:lnSpc>
                <a:spcPct val="100000"/>
              </a:lnSpc>
              <a:spcBef>
                <a:spcPts val="30"/>
              </a:spcBef>
              <a:spcAft>
                <a:spcPts val="0"/>
              </a:spcAft>
              <a:buClr>
                <a:srgbClr val="000000"/>
              </a:buClr>
              <a:buSzPts val="1850"/>
              <a:buFont typeface="Arial"/>
              <a:buNone/>
            </a:pPr>
            <a:endParaRPr sz="1600" b="1" u="none" strike="noStrike" cap="none" dirty="0">
              <a:solidFill>
                <a:srgbClr val="E74C2D"/>
              </a:solidFill>
              <a:latin typeface="Poppins" panose="020B0604020202020204" charset="0"/>
              <a:ea typeface="Ubuntu"/>
              <a:cs typeface="Poppins" panose="020B0604020202020204" charset="0"/>
              <a:sym typeface="Ubuntu"/>
            </a:endParaRPr>
          </a:p>
        </p:txBody>
      </p:sp>
      <p:sp>
        <p:nvSpPr>
          <p:cNvPr id="309" name="Google Shape;309;p45"/>
          <p:cNvSpPr txBox="1"/>
          <p:nvPr/>
        </p:nvSpPr>
        <p:spPr>
          <a:xfrm>
            <a:off x="6106463" y="1342849"/>
            <a:ext cx="2051000" cy="350437"/>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Clr>
                <a:srgbClr val="000000"/>
              </a:buClr>
              <a:buSzPts val="600"/>
              <a:buFont typeface="Ubuntu"/>
              <a:buNone/>
            </a:pPr>
            <a:r>
              <a:rPr lang="en" sz="1600" b="1" dirty="0">
                <a:solidFill>
                  <a:srgbClr val="E74C2D"/>
                </a:solidFill>
                <a:latin typeface="Poppins" panose="020B0604020202020204" charset="0"/>
                <a:cs typeface="Poppins" panose="020B0604020202020204" charset="0"/>
                <a:sym typeface="Ubuntu"/>
              </a:rPr>
              <a:t>Read PDF with OCR</a:t>
            </a:r>
            <a:endParaRPr dirty="0"/>
          </a:p>
          <a:p>
            <a:pPr marL="0" marR="0" lvl="0" indent="0" algn="l" rtl="0">
              <a:lnSpc>
                <a:spcPct val="100000"/>
              </a:lnSpc>
              <a:spcBef>
                <a:spcPts val="35"/>
              </a:spcBef>
              <a:spcAft>
                <a:spcPts val="0"/>
              </a:spcAft>
              <a:buClr>
                <a:srgbClr val="000000"/>
              </a:buClr>
              <a:buSzPts val="1850"/>
              <a:buFont typeface="Arial"/>
              <a:buNone/>
            </a:pPr>
            <a:endParaRPr sz="1850" b="0" i="0" u="none" strike="noStrike" cap="none" dirty="0">
              <a:solidFill>
                <a:srgbClr val="000000"/>
              </a:solidFill>
              <a:latin typeface="Ubuntu"/>
              <a:ea typeface="Ubuntu"/>
              <a:cs typeface="Ubuntu"/>
              <a:sym typeface="Ubuntu"/>
            </a:endParaRPr>
          </a:p>
        </p:txBody>
      </p:sp>
      <p:sp>
        <p:nvSpPr>
          <p:cNvPr id="47" name="Shape 2613">
            <a:extLst>
              <a:ext uri="{FF2B5EF4-FFF2-40B4-BE49-F238E27FC236}">
                <a16:creationId xmlns:a16="http://schemas.microsoft.com/office/drawing/2014/main" id="{80FB8F30-FC7E-4A02-835C-DEE14703AB70}"/>
              </a:ext>
            </a:extLst>
          </p:cNvPr>
          <p:cNvSpPr/>
          <p:nvPr/>
        </p:nvSpPr>
        <p:spPr>
          <a:xfrm>
            <a:off x="5374185" y="1203186"/>
            <a:ext cx="241090" cy="256294"/>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rgbClr val="5F5F5F"/>
          </a:solidFill>
          <a:ln w="12700">
            <a:solidFill>
              <a:schemeClr val="bg1"/>
            </a:solidFill>
            <a:miter lim="400000"/>
          </a:ln>
          <a:effectLst/>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Source Sans Pro Light" charset="0"/>
              <a:ea typeface="Source Sans Pro Light" charset="0"/>
              <a:cs typeface="Source Sans Pro Light" charset="0"/>
              <a:sym typeface="Gill Sans"/>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ppt_x"/>
                                          </p:val>
                                        </p:tav>
                                        <p:tav tm="100000">
                                          <p:val>
                                            <p:strVal val="#ppt_x"/>
                                          </p:val>
                                        </p:tav>
                                      </p:tavLst>
                                    </p:anim>
                                    <p:anim calcmode="lin" valueType="num">
                                      <p:cBhvr additive="base">
                                        <p:cTn id="8" dur="1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50000" fill="hold" nodeType="withEffect">
                                  <p:stCondLst>
                                    <p:cond delay="9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500" fill="hold"/>
                                        <p:tgtEl>
                                          <p:spTgt spid="28"/>
                                        </p:tgtEl>
                                        <p:attrNameLst>
                                          <p:attrName>ppt_x</p:attrName>
                                        </p:attrNameLst>
                                      </p:cBhvr>
                                      <p:tavLst>
                                        <p:tav tm="0">
                                          <p:val>
                                            <p:strVal val="#ppt_x"/>
                                          </p:val>
                                        </p:tav>
                                        <p:tav tm="100000">
                                          <p:val>
                                            <p:strVal val="#ppt_x"/>
                                          </p:val>
                                        </p:tav>
                                      </p:tavLst>
                                    </p:anim>
                                    <p:anim calcmode="lin" valueType="num">
                                      <p:cBhvr additive="base">
                                        <p:cTn id="12" dur="1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p:txBody>
          <a:bodyPr/>
          <a:lstStyle/>
          <a:p>
            <a:pPr lvl="0"/>
            <a:r>
              <a:rPr lang="en-US" dirty="0">
                <a:sym typeface="Ubuntu"/>
              </a:rPr>
              <a:t>READING PDF USING UI AUTOMATION</a:t>
            </a:r>
          </a:p>
        </p:txBody>
      </p:sp>
      <p:sp>
        <p:nvSpPr>
          <p:cNvPr id="315" name="Google Shape;315;p46"/>
          <p:cNvSpPr txBox="1"/>
          <p:nvPr/>
        </p:nvSpPr>
        <p:spPr>
          <a:xfrm>
            <a:off x="377604" y="687016"/>
            <a:ext cx="2999232" cy="3772200"/>
          </a:xfrm>
          <a:prstGeom prst="rect">
            <a:avLst/>
          </a:prstGeom>
          <a:noFill/>
          <a:ln>
            <a:noFill/>
          </a:ln>
        </p:spPr>
        <p:txBody>
          <a:bodyPr spcFirstLastPara="1" wrap="square" lIns="91425" tIns="91425" rIns="91425" bIns="91425" anchor="ctr" anchorCtr="0">
            <a:noAutofit/>
          </a:bodyPr>
          <a:lstStyle/>
          <a:p>
            <a:pPr marL="12700" marR="0" lvl="0" algn="l" rtl="0">
              <a:lnSpc>
                <a:spcPct val="100000"/>
              </a:lnSpc>
              <a:spcBef>
                <a:spcPts val="0"/>
              </a:spcBef>
              <a:spcAft>
                <a:spcPts val="0"/>
              </a:spcAft>
              <a:buClr>
                <a:srgbClr val="434343"/>
              </a:buClr>
              <a:buSzPts val="1800"/>
            </a:pPr>
            <a:r>
              <a:rPr lang="en" sz="1600" b="1" i="0" u="none" strike="noStrike" cap="none" dirty="0">
                <a:solidFill>
                  <a:srgbClr val="E74C2D"/>
                </a:solidFill>
                <a:latin typeface="Poppins" panose="020B0604020202020204" charset="0"/>
                <a:ea typeface="Ubuntu"/>
                <a:cs typeface="Poppins" panose="020B0604020202020204" charset="0"/>
                <a:sym typeface="Ubuntu"/>
              </a:rPr>
              <a:t>Open Adobe Acrobat</a:t>
            </a:r>
            <a:endParaRPr sz="1600" dirty="0">
              <a:solidFill>
                <a:srgbClr val="E74C2D"/>
              </a:solidFill>
              <a:latin typeface="Poppins" panose="020B0604020202020204" charset="0"/>
              <a:cs typeface="Poppins" panose="020B0604020202020204" charset="0"/>
            </a:endParaRPr>
          </a:p>
          <a:p>
            <a:pPr marL="342900" marR="0" lvl="0" indent="-228600" algn="l" rtl="0">
              <a:lnSpc>
                <a:spcPct val="100000"/>
              </a:lnSpc>
              <a:spcBef>
                <a:spcPts val="15"/>
              </a:spcBef>
              <a:spcAft>
                <a:spcPts val="0"/>
              </a:spcAft>
              <a:buClr>
                <a:srgbClr val="000000"/>
              </a:buClr>
              <a:buSzPts val="1800"/>
              <a:buFont typeface="Noto Sans Symbols"/>
              <a:buNone/>
            </a:pPr>
            <a:endParaRPr sz="1600" b="0" i="0" u="none" strike="noStrike" cap="none" dirty="0">
              <a:solidFill>
                <a:srgbClr val="434343"/>
              </a:solidFill>
              <a:latin typeface="Poppins" panose="020B0604020202020204" charset="0"/>
              <a:ea typeface="Ubuntu"/>
              <a:cs typeface="Poppins" panose="020B0604020202020204" charset="0"/>
              <a:sym typeface="Ubuntu"/>
            </a:endParaRPr>
          </a:p>
          <a:p>
            <a:pPr marL="12700" marR="5080" lvl="0" algn="l" rtl="0">
              <a:lnSpc>
                <a:spcPct val="100000"/>
              </a:lnSpc>
              <a:spcBef>
                <a:spcPts val="0"/>
              </a:spcBef>
              <a:spcAft>
                <a:spcPts val="0"/>
              </a:spcAft>
              <a:buClr>
                <a:srgbClr val="434343"/>
              </a:buClr>
              <a:buSzPts val="1800"/>
            </a:pPr>
            <a:r>
              <a:rPr lang="en" sz="1600" b="1" i="0" u="none" strike="noStrike" cap="none" dirty="0">
                <a:solidFill>
                  <a:srgbClr val="E74C2D"/>
                </a:solidFill>
                <a:latin typeface="Poppins" panose="020B0604020202020204" charset="0"/>
                <a:ea typeface="Ubuntu"/>
                <a:cs typeface="Poppins" panose="020B0604020202020204" charset="0"/>
                <a:sym typeface="Ubuntu"/>
              </a:rPr>
              <a:t>Use  Screen scraping / Get Text</a:t>
            </a:r>
            <a:endParaRPr sz="1600" dirty="0">
              <a:solidFill>
                <a:srgbClr val="E74C2D"/>
              </a:solidFill>
              <a:latin typeface="Poppins" panose="020B0604020202020204" charset="0"/>
              <a:cs typeface="Poppins" panose="020B0604020202020204" charset="0"/>
            </a:endParaRPr>
          </a:p>
          <a:p>
            <a:pPr marL="630238" marR="0" lvl="0" indent="-285750" algn="l" rtl="0">
              <a:lnSpc>
                <a:spcPct val="100000"/>
              </a:lnSpc>
              <a:spcBef>
                <a:spcPts val="0"/>
              </a:spcBef>
              <a:spcAft>
                <a:spcPts val="0"/>
              </a:spcAft>
              <a:buClr>
                <a:schemeClr val="dk1"/>
              </a:buClr>
              <a:buSzPct val="100000"/>
              <a:buFont typeface="Arial" panose="020B0604020202020204" pitchFamily="34" charset="0"/>
              <a:buChar char="•"/>
            </a:pPr>
            <a:endParaRPr sz="1600" b="0" i="0" u="none" strike="noStrike" cap="none" dirty="0">
              <a:solidFill>
                <a:schemeClr val="dk1"/>
              </a:solidFill>
              <a:latin typeface="Poppins" panose="020B0604020202020204" charset="0"/>
              <a:ea typeface="Ubuntu"/>
              <a:cs typeface="Poppins" panose="020B0604020202020204" charset="0"/>
              <a:sym typeface="Ubuntu"/>
            </a:endParaRPr>
          </a:p>
          <a:p>
            <a:pPr marL="630238" marR="0" lvl="0" indent="-285750" algn="l" rtl="0">
              <a:lnSpc>
                <a:spcPct val="100000"/>
              </a:lnSpc>
              <a:spcBef>
                <a:spcPts val="0"/>
              </a:spcBef>
              <a:spcAft>
                <a:spcPts val="0"/>
              </a:spcAft>
              <a:buClr>
                <a:schemeClr val="tx1"/>
              </a:buClr>
              <a:buSzPct val="100000"/>
              <a:buFont typeface="Arial" panose="020B0604020202020204" pitchFamily="34" charset="0"/>
              <a:buChar char="•"/>
            </a:pPr>
            <a:r>
              <a:rPr lang="en" sz="1600" b="0" i="0" u="none" strike="noStrike" cap="none" dirty="0">
                <a:solidFill>
                  <a:schemeClr val="tx1"/>
                </a:solidFill>
                <a:latin typeface="Poppins" panose="020B0604020202020204" charset="0"/>
                <a:cs typeface="Poppins" panose="020B0604020202020204" charset="0"/>
                <a:sym typeface="Arial"/>
              </a:rPr>
              <a:t>keeps formatting</a:t>
            </a:r>
            <a:endParaRPr sz="1600" dirty="0">
              <a:solidFill>
                <a:schemeClr val="tx1"/>
              </a:solidFill>
              <a:latin typeface="Poppins" panose="020B0604020202020204" charset="0"/>
              <a:cs typeface="Poppins" panose="020B0604020202020204" charset="0"/>
            </a:endParaRPr>
          </a:p>
          <a:p>
            <a:pPr marL="630238" marR="5080" lvl="0" indent="-285750" algn="l" rtl="0">
              <a:lnSpc>
                <a:spcPct val="100000"/>
              </a:lnSpc>
              <a:spcBef>
                <a:spcPts val="0"/>
              </a:spcBef>
              <a:spcAft>
                <a:spcPts val="0"/>
              </a:spcAft>
              <a:buClr>
                <a:schemeClr val="tx1"/>
              </a:buClr>
              <a:buSzPct val="100000"/>
              <a:buFont typeface="Arial" panose="020B0604020202020204" pitchFamily="34" charset="0"/>
              <a:buChar char="•"/>
            </a:pPr>
            <a:r>
              <a:rPr lang="en" sz="1600" b="0" i="0" u="none" strike="noStrike" cap="none" dirty="0">
                <a:solidFill>
                  <a:schemeClr val="tx1"/>
                </a:solidFill>
                <a:latin typeface="Poppins" panose="020B0604020202020204" charset="0"/>
                <a:cs typeface="Poppins" panose="020B0604020202020204" charset="0"/>
                <a:sym typeface="Arial"/>
              </a:rPr>
              <a:t>needs Adobe Acrobat  Reader or a compatible  pdf reader</a:t>
            </a:r>
            <a:endParaRPr sz="1600" dirty="0">
              <a:solidFill>
                <a:schemeClr val="tx1"/>
              </a:solidFill>
              <a:latin typeface="Poppins" panose="020B0604020202020204" charset="0"/>
              <a:cs typeface="Poppins" panose="020B0604020202020204" charset="0"/>
            </a:endParaRPr>
          </a:p>
          <a:p>
            <a:pPr marL="630238" marR="0" lvl="0" indent="-285750" algn="l" rtl="0">
              <a:lnSpc>
                <a:spcPct val="100000"/>
              </a:lnSpc>
              <a:spcBef>
                <a:spcPts val="0"/>
              </a:spcBef>
              <a:spcAft>
                <a:spcPts val="0"/>
              </a:spcAft>
              <a:buClr>
                <a:schemeClr val="tx1"/>
              </a:buClr>
              <a:buSzPct val="100000"/>
              <a:buFont typeface="Arial" panose="020B0604020202020204" pitchFamily="34" charset="0"/>
              <a:buChar char="•"/>
            </a:pPr>
            <a:r>
              <a:rPr lang="en" sz="1600" b="0" i="0" u="none" strike="noStrike" cap="none" dirty="0">
                <a:solidFill>
                  <a:schemeClr val="tx1"/>
                </a:solidFill>
                <a:latin typeface="Poppins" panose="020B0604020202020204" charset="0"/>
                <a:cs typeface="Poppins" panose="020B0604020202020204" charset="0"/>
                <a:sym typeface="Arial"/>
              </a:rPr>
              <a:t>can select certain fields</a:t>
            </a:r>
            <a:endParaRPr sz="1600" dirty="0">
              <a:solidFill>
                <a:schemeClr val="tx1"/>
              </a:solidFill>
              <a:latin typeface="Poppins" panose="020B0604020202020204" charset="0"/>
              <a:cs typeface="Poppins" panose="020B0604020202020204" charset="0"/>
            </a:endParaRPr>
          </a:p>
          <a:p>
            <a:pPr marL="361950" marR="0" lvl="0" indent="-171450" algn="l" rtl="0">
              <a:lnSpc>
                <a:spcPct val="100000"/>
              </a:lnSpc>
              <a:spcBef>
                <a:spcPts val="0"/>
              </a:spcBef>
              <a:spcAft>
                <a:spcPts val="0"/>
              </a:spcAft>
              <a:buClr>
                <a:schemeClr val="dk1"/>
              </a:buClr>
              <a:buSzPts val="1800"/>
              <a:buFont typeface="Noto Sans Symbols"/>
              <a:buNone/>
            </a:pPr>
            <a:endParaRPr sz="1600" b="0" i="0" u="none" strike="noStrike" cap="none" dirty="0">
              <a:solidFill>
                <a:schemeClr val="dk1"/>
              </a:solidFill>
              <a:latin typeface="Poppins" panose="020B0604020202020204" charset="0"/>
              <a:ea typeface="Ubuntu"/>
              <a:cs typeface="Poppins" panose="020B0604020202020204" charset="0"/>
              <a:sym typeface="Ubuntu"/>
            </a:endParaRPr>
          </a:p>
        </p:txBody>
      </p:sp>
      <p:pic>
        <p:nvPicPr>
          <p:cNvPr id="5" name="Picture 4">
            <a:extLst>
              <a:ext uri="{FF2B5EF4-FFF2-40B4-BE49-F238E27FC236}">
                <a16:creationId xmlns:a16="http://schemas.microsoft.com/office/drawing/2014/main" id="{FA8717E5-C928-4DCB-8159-D1C886B828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5863" y="557784"/>
            <a:ext cx="4572000" cy="4585716"/>
          </a:xfrm>
          <a:prstGeom prst="rect">
            <a:avLst/>
          </a:prstGeom>
        </p:spPr>
      </p:pic>
      <p:sp>
        <p:nvSpPr>
          <p:cNvPr id="316" name="Google Shape;316;p46"/>
          <p:cNvSpPr/>
          <p:nvPr/>
        </p:nvSpPr>
        <p:spPr>
          <a:xfrm>
            <a:off x="4945449" y="872347"/>
            <a:ext cx="4192414" cy="3509009"/>
          </a:xfrm>
          <a:prstGeom prst="rect">
            <a:avLst/>
          </a:prstGeom>
          <a:blipFill rotWithShape="1">
            <a:blip r:embed="rId4">
              <a:alphaModFix/>
              <a:duotone>
                <a:schemeClr val="accent3">
                  <a:shade val="45000"/>
                  <a:satMod val="135000"/>
                </a:schemeClr>
                <a:prstClr val="white"/>
              </a:duotone>
              <a:extLst>
                <a:ext uri="{BEBA8EAE-BF5A-486C-A8C5-ECC9F3942E4B}">
                  <a14:imgProps xmlns:a14="http://schemas.microsoft.com/office/drawing/2010/main">
                    <a14:imgLayer r:embed="rId5">
                      <a14:imgEffect>
                        <a14:colorTemperature colorTemp="5300"/>
                      </a14:imgEffect>
                      <a14:imgEffect>
                        <a14:saturation sat="77000"/>
                      </a14:imgEffect>
                    </a14:imgLayer>
                  </a14:imgProps>
                </a:ext>
              </a:extLst>
            </a:blip>
            <a:stretch>
              <a:fillRect r="-25336"/>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panose="020B0604020202020204" charset="0"/>
              <a:cs typeface="Poppins" panose="020B0604020202020204" charset="0"/>
              <a:sym typeface="Arial"/>
            </a:endParaRPr>
          </a:p>
        </p:txBody>
      </p:sp>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8" name="Oval 7">
            <a:extLst>
              <a:ext uri="{FF2B5EF4-FFF2-40B4-BE49-F238E27FC236}">
                <a16:creationId xmlns:a16="http://schemas.microsoft.com/office/drawing/2014/main" id="{3D9B96D7-80B5-458A-B756-82296578F136}"/>
              </a:ext>
            </a:extLst>
          </p:cNvPr>
          <p:cNvSpPr/>
          <p:nvPr/>
        </p:nvSpPr>
        <p:spPr>
          <a:xfrm>
            <a:off x="4274717" y="1002709"/>
            <a:ext cx="265176" cy="268551"/>
          </a:xfrm>
          <a:prstGeom prst="ellipse">
            <a:avLst/>
          </a:prstGeom>
          <a:solidFill>
            <a:srgbClr val="23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20B0604020202020204" charset="0"/>
              <a:cs typeface="Poppins" panose="020B0604020202020204" charset="0"/>
            </a:endParaRPr>
          </a:p>
        </p:txBody>
      </p:sp>
      <p:sp>
        <p:nvSpPr>
          <p:cNvPr id="321" name="Google Shape;321;p47"/>
          <p:cNvSpPr txBox="1">
            <a:spLocks noGrp="1"/>
          </p:cNvSpPr>
          <p:nvPr>
            <p:ph type="title"/>
          </p:nvPr>
        </p:nvSpPr>
        <p:spPr/>
        <p:txBody>
          <a:bodyPr/>
          <a:lstStyle/>
          <a:p>
            <a:pPr lvl="0"/>
            <a:r>
              <a:rPr lang="en-US" dirty="0">
                <a:sym typeface="Ubuntu"/>
              </a:rPr>
              <a:t>EMAIL PROTOCOLS (SMTP, POP3, IMAP)</a:t>
            </a:r>
          </a:p>
        </p:txBody>
      </p:sp>
      <p:sp>
        <p:nvSpPr>
          <p:cNvPr id="323" name="Google Shape;323;p47"/>
          <p:cNvSpPr/>
          <p:nvPr/>
        </p:nvSpPr>
        <p:spPr>
          <a:xfrm>
            <a:off x="127757" y="2345728"/>
            <a:ext cx="2611499" cy="5591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panose="020B0604020202020204" charset="0"/>
              <a:ea typeface="Ubuntu"/>
              <a:cs typeface="Poppins" panose="020B0604020202020204" charset="0"/>
              <a:sym typeface="Ubuntu"/>
            </a:endParaRPr>
          </a:p>
        </p:txBody>
      </p:sp>
      <p:sp>
        <p:nvSpPr>
          <p:cNvPr id="325" name="Google Shape;325;p47"/>
          <p:cNvSpPr/>
          <p:nvPr/>
        </p:nvSpPr>
        <p:spPr>
          <a:xfrm>
            <a:off x="6186338" y="2271041"/>
            <a:ext cx="2467235" cy="58874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panose="020B0604020202020204" charset="0"/>
              <a:ea typeface="Ubuntu"/>
              <a:cs typeface="Poppins" panose="020B0604020202020204" charset="0"/>
              <a:sym typeface="Ubuntu"/>
            </a:endParaRPr>
          </a:p>
        </p:txBody>
      </p:sp>
      <p:sp>
        <p:nvSpPr>
          <p:cNvPr id="326" name="Google Shape;326;p47"/>
          <p:cNvSpPr/>
          <p:nvPr/>
        </p:nvSpPr>
        <p:spPr>
          <a:xfrm>
            <a:off x="6216458" y="2904909"/>
            <a:ext cx="2406994" cy="78028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panose="020B0604020202020204" charset="0"/>
              <a:ea typeface="Ubuntu"/>
              <a:cs typeface="Poppins" panose="020B0604020202020204" charset="0"/>
              <a:sym typeface="Ubuntu"/>
            </a:endParaRPr>
          </a:p>
        </p:txBody>
      </p:sp>
      <p:sp>
        <p:nvSpPr>
          <p:cNvPr id="330" name="Google Shape;330;p47"/>
          <p:cNvSpPr txBox="1"/>
          <p:nvPr/>
        </p:nvSpPr>
        <p:spPr>
          <a:xfrm>
            <a:off x="857223" y="1445632"/>
            <a:ext cx="2810799" cy="109498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Clr>
                <a:srgbClr val="474747"/>
              </a:buClr>
              <a:buSzPts val="450"/>
              <a:buFont typeface="Ubuntu"/>
              <a:buNone/>
            </a:pPr>
            <a:r>
              <a:rPr lang="en" sz="1600" b="1" i="0" u="none" strike="noStrike" cap="none" dirty="0">
                <a:solidFill>
                  <a:srgbClr val="5EC1EA"/>
                </a:solidFill>
                <a:latin typeface="Poppins" panose="020B0604020202020204" charset="0"/>
                <a:ea typeface="Ubuntu"/>
                <a:cs typeface="Poppins" panose="020B0604020202020204" charset="0"/>
                <a:sym typeface="Ubuntu"/>
              </a:rPr>
              <a:t>SMTP</a:t>
            </a:r>
            <a:r>
              <a:rPr lang="en" sz="1600" dirty="0">
                <a:solidFill>
                  <a:schemeClr val="tx1"/>
                </a:solidFill>
                <a:latin typeface="Poppins" panose="020B0604020202020204" charset="0"/>
                <a:ea typeface="Ubuntu"/>
                <a:cs typeface="Poppins" panose="020B0604020202020204" charset="0"/>
              </a:rPr>
              <a:t> </a:t>
            </a:r>
            <a:r>
              <a:rPr lang="en-US" sz="1600" dirty="0">
                <a:solidFill>
                  <a:schemeClr val="tx1"/>
                </a:solidFill>
                <a:latin typeface="Poppins" panose="020B0604020202020204" charset="0"/>
                <a:ea typeface="Ubuntu"/>
                <a:cs typeface="Poppins" panose="020B0604020202020204" charset="0"/>
              </a:rPr>
              <a:t>is </a:t>
            </a:r>
            <a:r>
              <a:rPr lang="en" sz="1600" b="0" i="0" u="none" strike="noStrike" cap="none" dirty="0">
                <a:solidFill>
                  <a:schemeClr val="tx1"/>
                </a:solidFill>
                <a:latin typeface="Poppins" panose="020B0604020202020204" charset="0"/>
                <a:ea typeface="Ubuntu"/>
                <a:cs typeface="Poppins" panose="020B0604020202020204" charset="0"/>
                <a:sym typeface="Ubuntu"/>
              </a:rPr>
              <a:t>used for </a:t>
            </a:r>
          </a:p>
          <a:p>
            <a:pPr marL="12700" marR="0" lvl="0" indent="0" algn="l" rtl="0">
              <a:lnSpc>
                <a:spcPct val="100000"/>
              </a:lnSpc>
              <a:spcBef>
                <a:spcPts val="0"/>
              </a:spcBef>
              <a:spcAft>
                <a:spcPts val="0"/>
              </a:spcAft>
              <a:buClr>
                <a:srgbClr val="474747"/>
              </a:buClr>
              <a:buSzPts val="450"/>
              <a:buFont typeface="Ubuntu"/>
              <a:buNone/>
            </a:pPr>
            <a:r>
              <a:rPr lang="en" sz="1600" b="1" i="0" u="sng" strike="noStrike" cap="none" dirty="0">
                <a:solidFill>
                  <a:srgbClr val="E74C2D"/>
                </a:solidFill>
                <a:latin typeface="Poppins" panose="020B0604020202020204" charset="0"/>
                <a:ea typeface="Ubuntu"/>
                <a:cs typeface="Poppins" panose="020B0604020202020204" charset="0"/>
                <a:sym typeface="Ubuntu"/>
              </a:rPr>
              <a:t>sending out </a:t>
            </a:r>
            <a:r>
              <a:rPr lang="en" sz="1600" b="0" i="0" u="none" strike="noStrike" cap="none" dirty="0">
                <a:solidFill>
                  <a:schemeClr val="tx1"/>
                </a:solidFill>
                <a:latin typeface="Poppins" panose="020B0604020202020204" charset="0"/>
                <a:ea typeface="Ubuntu"/>
                <a:cs typeface="Poppins" panose="020B0604020202020204" charset="0"/>
                <a:sym typeface="Ubuntu"/>
              </a:rPr>
              <a:t>emails</a:t>
            </a:r>
            <a:endParaRPr sz="1600" dirty="0">
              <a:solidFill>
                <a:schemeClr val="tx1"/>
              </a:solidFill>
              <a:latin typeface="Poppins" panose="020B0604020202020204" charset="0"/>
              <a:cs typeface="Poppins" panose="020B0604020202020204" charset="0"/>
            </a:endParaRPr>
          </a:p>
        </p:txBody>
      </p:sp>
      <p:sp>
        <p:nvSpPr>
          <p:cNvPr id="331" name="Google Shape;331;p47"/>
          <p:cNvSpPr/>
          <p:nvPr/>
        </p:nvSpPr>
        <p:spPr>
          <a:xfrm>
            <a:off x="7483119" y="1726973"/>
            <a:ext cx="0" cy="172720"/>
          </a:xfrm>
          <a:custGeom>
            <a:avLst/>
            <a:gdLst/>
            <a:ahLst/>
            <a:cxnLst/>
            <a:rect l="0" t="0" r="0" b="0"/>
            <a:pathLst>
              <a:path w="120000" h="120000" extrusionOk="0">
                <a:moveTo>
                  <a:pt x="0" y="0"/>
                </a:moveTo>
                <a:lnTo>
                  <a:pt x="0" y="119647"/>
                </a:lnTo>
              </a:path>
            </a:pathLst>
          </a:custGeom>
          <a:noFill/>
          <a:ln w="426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panose="020B0604020202020204" charset="0"/>
              <a:ea typeface="Ubuntu"/>
              <a:cs typeface="Poppins" panose="020B0604020202020204" charset="0"/>
              <a:sym typeface="Ubuntu"/>
            </a:endParaRPr>
          </a:p>
        </p:txBody>
      </p:sp>
      <p:sp>
        <p:nvSpPr>
          <p:cNvPr id="332" name="Google Shape;332;p47"/>
          <p:cNvSpPr txBox="1"/>
          <p:nvPr/>
        </p:nvSpPr>
        <p:spPr>
          <a:xfrm>
            <a:off x="6150162" y="1445632"/>
            <a:ext cx="2467235" cy="993559"/>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Clr>
                <a:srgbClr val="474747"/>
              </a:buClr>
              <a:buSzPts val="450"/>
              <a:buFont typeface="Ubuntu"/>
              <a:buNone/>
            </a:pPr>
            <a:r>
              <a:rPr lang="en" sz="1600" b="1" i="0" u="none" strike="noStrike" cap="none" dirty="0">
                <a:solidFill>
                  <a:srgbClr val="5EC1EA"/>
                </a:solidFill>
                <a:latin typeface="Poppins" panose="020B0604020202020204" charset="0"/>
                <a:ea typeface="Ubuntu"/>
                <a:cs typeface="Poppins" panose="020B0604020202020204" charset="0"/>
                <a:sym typeface="Ubuntu"/>
              </a:rPr>
              <a:t>POP3 &amp; IMAP </a:t>
            </a:r>
            <a:r>
              <a:rPr lang="en-US" sz="1600" dirty="0">
                <a:solidFill>
                  <a:schemeClr val="tx1"/>
                </a:solidFill>
                <a:latin typeface="Poppins" panose="020B0604020202020204" charset="0"/>
                <a:ea typeface="Ubuntu"/>
                <a:cs typeface="Poppins" panose="020B0604020202020204" charset="0"/>
                <a:sym typeface="Ubuntu"/>
              </a:rPr>
              <a:t>is</a:t>
            </a:r>
            <a:r>
              <a:rPr lang="en-US" sz="1600" dirty="0">
                <a:solidFill>
                  <a:schemeClr val="tx1"/>
                </a:solidFill>
                <a:latin typeface="Poppins" panose="020B0604020202020204" charset="0"/>
                <a:ea typeface="Ubuntu"/>
                <a:cs typeface="Poppins" panose="020B0604020202020204" charset="0"/>
              </a:rPr>
              <a:t> </a:t>
            </a:r>
            <a:r>
              <a:rPr lang="en" sz="1600" dirty="0">
                <a:solidFill>
                  <a:schemeClr val="tx1"/>
                </a:solidFill>
                <a:latin typeface="Poppins" panose="020B0604020202020204" charset="0"/>
                <a:cs typeface="Poppins" panose="020B0604020202020204" charset="0"/>
                <a:sym typeface="Ubuntu"/>
              </a:rPr>
              <a:t>used</a:t>
            </a:r>
            <a:r>
              <a:rPr lang="en" sz="1600" b="0" i="0" u="none" strike="noStrike" cap="none" dirty="0">
                <a:solidFill>
                  <a:srgbClr val="474747"/>
                </a:solidFill>
                <a:latin typeface="Poppins" panose="020B0604020202020204" charset="0"/>
                <a:ea typeface="Ubuntu"/>
                <a:cs typeface="Poppins" panose="020B0604020202020204" charset="0"/>
                <a:sym typeface="Ubuntu"/>
              </a:rPr>
              <a:t> </a:t>
            </a:r>
            <a:r>
              <a:rPr lang="en" sz="1600" dirty="0">
                <a:solidFill>
                  <a:schemeClr val="tx1"/>
                </a:solidFill>
                <a:latin typeface="Poppins" panose="020B0604020202020204" charset="0"/>
                <a:cs typeface="Poppins" panose="020B0604020202020204" charset="0"/>
                <a:sym typeface="Ubuntu"/>
              </a:rPr>
              <a:t>for</a:t>
            </a:r>
            <a:r>
              <a:rPr lang="en" sz="1600" b="0" i="0" u="none" strike="noStrike" cap="none" dirty="0">
                <a:solidFill>
                  <a:srgbClr val="474747"/>
                </a:solidFill>
                <a:latin typeface="Poppins" panose="020B0604020202020204" charset="0"/>
                <a:ea typeface="Ubuntu"/>
                <a:cs typeface="Poppins" panose="020B0604020202020204" charset="0"/>
                <a:sym typeface="Ubuntu"/>
              </a:rPr>
              <a:t> </a:t>
            </a:r>
            <a:r>
              <a:rPr lang="en" sz="1600" b="1" i="0" u="sng" strike="noStrike" cap="none" dirty="0">
                <a:solidFill>
                  <a:srgbClr val="E74C2D"/>
                </a:solidFill>
                <a:latin typeface="Poppins" panose="020B0604020202020204" charset="0"/>
                <a:ea typeface="Ubuntu"/>
                <a:cs typeface="Poppins" panose="020B0604020202020204" charset="0"/>
                <a:sym typeface="Ubuntu"/>
              </a:rPr>
              <a:t>retrieving</a:t>
            </a:r>
            <a:r>
              <a:rPr lang="en" sz="1600" b="1" i="0" u="none" strike="noStrike" cap="none" dirty="0">
                <a:solidFill>
                  <a:srgbClr val="474747"/>
                </a:solidFill>
                <a:latin typeface="Poppins" panose="020B0604020202020204" charset="0"/>
                <a:ea typeface="Ubuntu"/>
                <a:cs typeface="Poppins" panose="020B0604020202020204" charset="0"/>
                <a:sym typeface="Ubuntu"/>
              </a:rPr>
              <a:t> </a:t>
            </a:r>
            <a:r>
              <a:rPr lang="en" sz="1600" dirty="0">
                <a:solidFill>
                  <a:schemeClr val="tx1"/>
                </a:solidFill>
                <a:latin typeface="Poppins" panose="020B0604020202020204" charset="0"/>
                <a:cs typeface="Poppins" panose="020B0604020202020204" charset="0"/>
                <a:sym typeface="Ubuntu"/>
              </a:rPr>
              <a:t>emails</a:t>
            </a:r>
            <a:endParaRPr sz="1600" dirty="0">
              <a:solidFill>
                <a:schemeClr val="tx1"/>
              </a:solidFill>
              <a:latin typeface="Poppins" panose="020B0604020202020204" charset="0"/>
              <a:cs typeface="Poppins" panose="020B0604020202020204" charset="0"/>
            </a:endParaRPr>
          </a:p>
        </p:txBody>
      </p:sp>
      <p:sp>
        <p:nvSpPr>
          <p:cNvPr id="333" name="Google Shape;333;p47"/>
          <p:cNvSpPr txBox="1"/>
          <p:nvPr/>
        </p:nvSpPr>
        <p:spPr>
          <a:xfrm>
            <a:off x="5130320" y="4107053"/>
            <a:ext cx="3545075" cy="546099"/>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12700" marR="0" lvl="0" indent="0" algn="l" rtl="0">
              <a:lnSpc>
                <a:spcPct val="110833"/>
              </a:lnSpc>
              <a:spcBef>
                <a:spcPts val="0"/>
              </a:spcBef>
              <a:spcAft>
                <a:spcPts val="0"/>
              </a:spcAft>
              <a:buClr>
                <a:srgbClr val="FF9900"/>
              </a:buClr>
              <a:buSzPts val="350"/>
              <a:buFont typeface="Ubuntu"/>
              <a:buNone/>
            </a:pPr>
            <a:r>
              <a:rPr lang="en" b="1" i="0" u="none" strike="noStrike" cap="none" dirty="0">
                <a:solidFill>
                  <a:srgbClr val="5EC1EA"/>
                </a:solidFill>
                <a:latin typeface="Poppins" panose="020B0604020202020204" charset="0"/>
                <a:ea typeface="Ubuntu"/>
                <a:cs typeface="Poppins" panose="020B0604020202020204" charset="0"/>
                <a:sym typeface="Ubuntu"/>
              </a:rPr>
              <a:t>IMAP</a:t>
            </a:r>
            <a:r>
              <a:rPr lang="en" b="1" i="0" u="none" strike="noStrike" cap="none" dirty="0">
                <a:solidFill>
                  <a:srgbClr val="FF0000"/>
                </a:solidFill>
                <a:latin typeface="Poppins" panose="020B0604020202020204" charset="0"/>
                <a:ea typeface="Ubuntu"/>
                <a:cs typeface="Poppins" panose="020B0604020202020204" charset="0"/>
                <a:sym typeface="Ubuntu"/>
              </a:rPr>
              <a:t> </a:t>
            </a:r>
            <a:r>
              <a:rPr lang="en" dirty="0">
                <a:solidFill>
                  <a:schemeClr val="tx1"/>
                </a:solidFill>
                <a:latin typeface="Poppins" panose="020B0604020202020204" charset="0"/>
                <a:cs typeface="Poppins" panose="020B0604020202020204" charset="0"/>
                <a:sym typeface="Ubuntu"/>
              </a:rPr>
              <a:t>is  more customizable (can get only unread emails, mark emails as  read or not )</a:t>
            </a:r>
            <a:endParaRPr dirty="0">
              <a:solidFill>
                <a:schemeClr val="tx1"/>
              </a:solidFill>
              <a:latin typeface="Poppins" panose="020B0604020202020204" charset="0"/>
              <a:cs typeface="Poppins" panose="020B0604020202020204" charset="0"/>
            </a:endParaRPr>
          </a:p>
        </p:txBody>
      </p:sp>
      <p:pic>
        <p:nvPicPr>
          <p:cNvPr id="3" name="Picture 2">
            <a:extLst>
              <a:ext uri="{FF2B5EF4-FFF2-40B4-BE49-F238E27FC236}">
                <a16:creationId xmlns:a16="http://schemas.microsoft.com/office/drawing/2014/main" id="{EC4D84DF-2249-48C4-BB46-470AFB9BEA66}"/>
              </a:ext>
            </a:extLst>
          </p:cNvPr>
          <p:cNvPicPr>
            <a:picLocks noChangeAspect="1"/>
          </p:cNvPicPr>
          <p:nvPr/>
        </p:nvPicPr>
        <p:blipFill>
          <a:blip r:embed="rId6"/>
          <a:stretch>
            <a:fillRect/>
          </a:stretch>
        </p:blipFill>
        <p:spPr>
          <a:xfrm>
            <a:off x="3710034" y="1174601"/>
            <a:ext cx="829859" cy="993559"/>
          </a:xfrm>
          <a:prstGeom prst="rect">
            <a:avLst/>
          </a:prstGeom>
        </p:spPr>
      </p:pic>
      <p:pic>
        <p:nvPicPr>
          <p:cNvPr id="5" name="Picture 4">
            <a:extLst>
              <a:ext uri="{FF2B5EF4-FFF2-40B4-BE49-F238E27FC236}">
                <a16:creationId xmlns:a16="http://schemas.microsoft.com/office/drawing/2014/main" id="{C29241EF-2B52-4C51-8459-029207F11791}"/>
              </a:ext>
            </a:extLst>
          </p:cNvPr>
          <p:cNvPicPr>
            <a:picLocks noChangeAspect="1"/>
          </p:cNvPicPr>
          <p:nvPr/>
        </p:nvPicPr>
        <p:blipFill>
          <a:blip r:embed="rId7"/>
          <a:stretch>
            <a:fillRect/>
          </a:stretch>
        </p:blipFill>
        <p:spPr>
          <a:xfrm flipH="1">
            <a:off x="2681664" y="2898674"/>
            <a:ext cx="968969" cy="968969"/>
          </a:xfrm>
          <a:prstGeom prst="rect">
            <a:avLst/>
          </a:prstGeom>
        </p:spPr>
      </p:pic>
      <p:pic>
        <p:nvPicPr>
          <p:cNvPr id="7" name="Picture 6">
            <a:extLst>
              <a:ext uri="{FF2B5EF4-FFF2-40B4-BE49-F238E27FC236}">
                <a16:creationId xmlns:a16="http://schemas.microsoft.com/office/drawing/2014/main" id="{A4FD637A-940F-4349-8E16-1DA2BA50F868}"/>
              </a:ext>
            </a:extLst>
          </p:cNvPr>
          <p:cNvPicPr>
            <a:picLocks noChangeAspect="1"/>
          </p:cNvPicPr>
          <p:nvPr/>
        </p:nvPicPr>
        <p:blipFill>
          <a:blip r:embed="rId8"/>
          <a:stretch>
            <a:fillRect/>
          </a:stretch>
        </p:blipFill>
        <p:spPr>
          <a:xfrm>
            <a:off x="4788810" y="2797798"/>
            <a:ext cx="968969" cy="968969"/>
          </a:xfrm>
          <a:prstGeom prst="rect">
            <a:avLst/>
          </a:prstGeom>
        </p:spPr>
      </p:pic>
      <p:sp>
        <p:nvSpPr>
          <p:cNvPr id="22" name="Shape 2836">
            <a:extLst>
              <a:ext uri="{FF2B5EF4-FFF2-40B4-BE49-F238E27FC236}">
                <a16:creationId xmlns:a16="http://schemas.microsoft.com/office/drawing/2014/main" id="{BB3369F5-44B4-48C5-923F-2D139102EA0A}"/>
              </a:ext>
            </a:extLst>
          </p:cNvPr>
          <p:cNvSpPr/>
          <p:nvPr/>
        </p:nvSpPr>
        <p:spPr>
          <a:xfrm>
            <a:off x="4319808" y="1069004"/>
            <a:ext cx="174995" cy="13596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F5F5F"/>
          </a:solidFill>
          <a:ln w="12700">
            <a:solidFill>
              <a:srgbClr val="FFFFFF"/>
            </a:solidFill>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Poppins" panose="020B0604020202020204" charset="0"/>
              <a:ea typeface="Source Sans Pro Light" charset="0"/>
              <a:cs typeface="Poppins" panose="020B0604020202020204" charset="0"/>
              <a:sym typeface="Gill Sans"/>
            </a:endParaRPr>
          </a:p>
        </p:txBody>
      </p:sp>
      <p:sp>
        <p:nvSpPr>
          <p:cNvPr id="9" name="Arrow: Bent 8">
            <a:extLst>
              <a:ext uri="{FF2B5EF4-FFF2-40B4-BE49-F238E27FC236}">
                <a16:creationId xmlns:a16="http://schemas.microsoft.com/office/drawing/2014/main" id="{30E73E27-A29C-4962-9542-77EEE1035865}"/>
              </a:ext>
            </a:extLst>
          </p:cNvPr>
          <p:cNvSpPr/>
          <p:nvPr/>
        </p:nvSpPr>
        <p:spPr>
          <a:xfrm>
            <a:off x="3113930" y="1532663"/>
            <a:ext cx="660384" cy="1490472"/>
          </a:xfrm>
          <a:prstGeom prst="bentArrow">
            <a:avLst>
              <a:gd name="adj1" fmla="val 11565"/>
              <a:gd name="adj2" fmla="val 24038"/>
              <a:gd name="adj3" fmla="val 25000"/>
              <a:gd name="adj4" fmla="val 36303"/>
            </a:avLst>
          </a:prstGeom>
          <a:solidFill>
            <a:srgbClr val="E74C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oppins" panose="020B0604020202020204" charset="0"/>
              <a:cs typeface="Poppins" panose="020B0604020202020204" charset="0"/>
            </a:endParaRPr>
          </a:p>
        </p:txBody>
      </p:sp>
      <p:sp>
        <p:nvSpPr>
          <p:cNvPr id="25" name="Arrow: Bent 24">
            <a:extLst>
              <a:ext uri="{FF2B5EF4-FFF2-40B4-BE49-F238E27FC236}">
                <a16:creationId xmlns:a16="http://schemas.microsoft.com/office/drawing/2014/main" id="{21D05E51-0BF9-419A-9F92-1B498A731FB5}"/>
              </a:ext>
            </a:extLst>
          </p:cNvPr>
          <p:cNvSpPr/>
          <p:nvPr/>
        </p:nvSpPr>
        <p:spPr>
          <a:xfrm rot="5400000">
            <a:off x="4404817" y="1739715"/>
            <a:ext cx="1147196" cy="968970"/>
          </a:xfrm>
          <a:prstGeom prst="bentArrow">
            <a:avLst>
              <a:gd name="adj1" fmla="val 7090"/>
              <a:gd name="adj2" fmla="val 15389"/>
              <a:gd name="adj3" fmla="val 13083"/>
              <a:gd name="adj4" fmla="val 24000"/>
            </a:avLst>
          </a:prstGeom>
          <a:solidFill>
            <a:srgbClr val="E74C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oppins" panose="020B0604020202020204" charset="0"/>
              <a:cs typeface="Poppins" panose="020B0604020202020204" charset="0"/>
            </a:endParaRPr>
          </a:p>
        </p:txBody>
      </p:sp>
      <p:sp>
        <p:nvSpPr>
          <p:cNvPr id="10" name="TextBox 9">
            <a:extLst>
              <a:ext uri="{FF2B5EF4-FFF2-40B4-BE49-F238E27FC236}">
                <a16:creationId xmlns:a16="http://schemas.microsoft.com/office/drawing/2014/main" id="{1E3B7613-9108-404B-8C26-100B457E9C3A}"/>
              </a:ext>
            </a:extLst>
          </p:cNvPr>
          <p:cNvSpPr txBox="1"/>
          <p:nvPr/>
        </p:nvSpPr>
        <p:spPr>
          <a:xfrm>
            <a:off x="2760351" y="2182696"/>
            <a:ext cx="823497" cy="338554"/>
          </a:xfrm>
          <a:prstGeom prst="rect">
            <a:avLst/>
          </a:prstGeom>
          <a:noFill/>
        </p:spPr>
        <p:txBody>
          <a:bodyPr wrap="square" rtlCol="0">
            <a:spAutoFit/>
          </a:bodyPr>
          <a:lstStyle/>
          <a:p>
            <a:r>
              <a:rPr lang="en-US" sz="1600" b="1" dirty="0">
                <a:solidFill>
                  <a:srgbClr val="5EC1EA"/>
                </a:solidFill>
                <a:highlight>
                  <a:srgbClr val="FFFFFF"/>
                </a:highlight>
                <a:latin typeface="Poppins" panose="020B0604020202020204" charset="0"/>
                <a:cs typeface="Poppins" panose="020B0604020202020204" charset="0"/>
              </a:rPr>
              <a:t>SMTP</a:t>
            </a:r>
          </a:p>
        </p:txBody>
      </p:sp>
      <p:sp>
        <p:nvSpPr>
          <p:cNvPr id="27" name="TextBox 26">
            <a:extLst>
              <a:ext uri="{FF2B5EF4-FFF2-40B4-BE49-F238E27FC236}">
                <a16:creationId xmlns:a16="http://schemas.microsoft.com/office/drawing/2014/main" id="{9BB3085C-3296-4A47-8E86-59DEDBFEDA15}"/>
              </a:ext>
            </a:extLst>
          </p:cNvPr>
          <p:cNvSpPr txBox="1"/>
          <p:nvPr/>
        </p:nvSpPr>
        <p:spPr>
          <a:xfrm>
            <a:off x="4899832" y="1794321"/>
            <a:ext cx="797283" cy="830997"/>
          </a:xfrm>
          <a:prstGeom prst="rect">
            <a:avLst/>
          </a:prstGeom>
          <a:noFill/>
        </p:spPr>
        <p:txBody>
          <a:bodyPr wrap="square" rtlCol="0">
            <a:spAutoFit/>
          </a:bodyPr>
          <a:lstStyle/>
          <a:p>
            <a:pPr algn="ctr"/>
            <a:r>
              <a:rPr lang="en-US" sz="1600" b="1" dirty="0">
                <a:solidFill>
                  <a:srgbClr val="5EC1EA"/>
                </a:solidFill>
                <a:highlight>
                  <a:srgbClr val="FFFFFF"/>
                </a:highlight>
                <a:latin typeface="Poppins" panose="020B0604020202020204" charset="0"/>
                <a:cs typeface="Poppins" panose="020B0604020202020204" charset="0"/>
              </a:rPr>
              <a:t>POP3 or IMAP</a:t>
            </a:r>
          </a:p>
        </p:txBody>
      </p:sp>
    </p:spTree>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49"/>
          <p:cNvSpPr txBox="1">
            <a:spLocks noGrp="1"/>
          </p:cNvSpPr>
          <p:nvPr>
            <p:ph type="title"/>
          </p:nvPr>
        </p:nvSpPr>
        <p:spPr/>
        <p:txBody>
          <a:bodyPr/>
          <a:lstStyle/>
          <a:p>
            <a:pPr lvl="0"/>
            <a:r>
              <a:rPr lang="en-US" dirty="0">
                <a:sym typeface="Ubuntu"/>
              </a:rPr>
              <a:t>MONITOR EVENTS</a:t>
            </a:r>
            <a:endParaRPr lang="en-US" dirty="0"/>
          </a:p>
        </p:txBody>
      </p:sp>
      <p:grpSp>
        <p:nvGrpSpPr>
          <p:cNvPr id="3" name="Group 2">
            <a:extLst>
              <a:ext uri="{FF2B5EF4-FFF2-40B4-BE49-F238E27FC236}">
                <a16:creationId xmlns:a16="http://schemas.microsoft.com/office/drawing/2014/main" id="{4CEE191A-4B98-45CF-86DE-A728A6F77542}"/>
              </a:ext>
            </a:extLst>
          </p:cNvPr>
          <p:cNvGrpSpPr/>
          <p:nvPr/>
        </p:nvGrpSpPr>
        <p:grpSpPr>
          <a:xfrm>
            <a:off x="306325" y="798936"/>
            <a:ext cx="8042149" cy="826500"/>
            <a:chOff x="306325" y="798936"/>
            <a:chExt cx="8042149" cy="826500"/>
          </a:xfrm>
        </p:grpSpPr>
        <p:grpSp>
          <p:nvGrpSpPr>
            <p:cNvPr id="34" name="Shape 320">
              <a:extLst>
                <a:ext uri="{FF2B5EF4-FFF2-40B4-BE49-F238E27FC236}">
                  <a16:creationId xmlns:a16="http://schemas.microsoft.com/office/drawing/2014/main" id="{91C80E4C-D45A-479A-9ABC-5D1DD93F648C}"/>
                </a:ext>
              </a:extLst>
            </p:cNvPr>
            <p:cNvGrpSpPr/>
            <p:nvPr/>
          </p:nvGrpSpPr>
          <p:grpSpPr>
            <a:xfrm>
              <a:off x="306325" y="798936"/>
              <a:ext cx="8042149" cy="826500"/>
              <a:chOff x="3936135" y="999419"/>
              <a:chExt cx="7848374" cy="878981"/>
            </a:xfrm>
          </p:grpSpPr>
          <p:sp>
            <p:nvSpPr>
              <p:cNvPr id="40" name="Shape 321">
                <a:extLst>
                  <a:ext uri="{FF2B5EF4-FFF2-40B4-BE49-F238E27FC236}">
                    <a16:creationId xmlns:a16="http://schemas.microsoft.com/office/drawing/2014/main" id="{9CA3A5CE-6C20-415E-A727-88C6BC3AE9FB}"/>
                  </a:ext>
                </a:extLst>
              </p:cNvPr>
              <p:cNvSpPr/>
              <p:nvPr/>
            </p:nvSpPr>
            <p:spPr>
              <a:xfrm>
                <a:off x="3936135" y="1003184"/>
                <a:ext cx="7848374" cy="875216"/>
              </a:xfrm>
              <a:prstGeom prst="rect">
                <a:avLst/>
              </a:prstGeom>
              <a:solidFill>
                <a:srgbClr val="FFFFFF"/>
              </a:solidFill>
              <a:ln w="12700" cap="flat" cmpd="sng">
                <a:solidFill>
                  <a:srgbClr val="2372B2"/>
                </a:solidFill>
                <a:prstDash val="solid"/>
                <a:miter lim="800000"/>
                <a:headEnd type="none" w="sm" len="sm"/>
                <a:tailEnd type="none" w="sm" len="sm"/>
              </a:ln>
              <a:effectLst>
                <a:outerShdw blurRad="38100" sx="102000" sy="102000" algn="ctr" rotWithShape="0">
                  <a:srgbClr val="000000">
                    <a:alpha val="4705"/>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5F5F5F"/>
                  </a:solidFill>
                  <a:effectLst/>
                  <a:uLnTx/>
                  <a:uFillTx/>
                  <a:latin typeface="Poppins"/>
                  <a:ea typeface="Poppins"/>
                  <a:cs typeface="Poppins"/>
                  <a:sym typeface="Poppins"/>
                </a:endParaRPr>
              </a:p>
            </p:txBody>
          </p:sp>
          <p:cxnSp>
            <p:nvCxnSpPr>
              <p:cNvPr id="41" name="Shape 322">
                <a:extLst>
                  <a:ext uri="{FF2B5EF4-FFF2-40B4-BE49-F238E27FC236}">
                    <a16:creationId xmlns:a16="http://schemas.microsoft.com/office/drawing/2014/main" id="{748B3167-3607-46A6-BA89-7EB6C56C9129}"/>
                  </a:ext>
                </a:extLst>
              </p:cNvPr>
              <p:cNvCxnSpPr/>
              <p:nvPr/>
            </p:nvCxnSpPr>
            <p:spPr>
              <a:xfrm>
                <a:off x="5360533" y="999419"/>
                <a:ext cx="767255" cy="0"/>
              </a:xfrm>
              <a:prstGeom prst="straightConnector1">
                <a:avLst/>
              </a:prstGeom>
              <a:noFill/>
              <a:ln w="38100" cap="flat" cmpd="sng">
                <a:solidFill>
                  <a:srgbClr val="2372B2"/>
                </a:solidFill>
                <a:prstDash val="solid"/>
                <a:miter lim="800000"/>
                <a:headEnd type="none" w="sm" len="sm"/>
                <a:tailEnd type="none" w="sm" len="sm"/>
              </a:ln>
            </p:spPr>
          </p:cxnSp>
          <p:sp>
            <p:nvSpPr>
              <p:cNvPr id="42" name="Shape 323">
                <a:extLst>
                  <a:ext uri="{FF2B5EF4-FFF2-40B4-BE49-F238E27FC236}">
                    <a16:creationId xmlns:a16="http://schemas.microsoft.com/office/drawing/2014/main" id="{CA0748CF-2629-421E-866C-EA4FC8FBB44A}"/>
                  </a:ext>
                </a:extLst>
              </p:cNvPr>
              <p:cNvSpPr txBox="1"/>
              <p:nvPr/>
            </p:nvSpPr>
            <p:spPr>
              <a:xfrm>
                <a:off x="4949431" y="1035527"/>
                <a:ext cx="6078899" cy="22507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80000"/>
                  </a:lnSpc>
                  <a:buClr>
                    <a:srgbClr val="5F5F5F"/>
                  </a:buClr>
                  <a:buSzPts val="2800"/>
                </a:pPr>
                <a:r>
                  <a:rPr lang="en-US" sz="1200" b="1" dirty="0">
                    <a:solidFill>
                      <a:srgbClr val="5F5F5F"/>
                    </a:solidFill>
                    <a:latin typeface="Poppins"/>
                    <a:ea typeface="Poppins"/>
                    <a:cs typeface="Poppins"/>
                    <a:sym typeface="Poppins"/>
                  </a:rPr>
                  <a:t>Helps you capture keyboard usage or mouse clicks anywhere on the screen, regardless of the application you are interacting with</a:t>
                </a:r>
              </a:p>
            </p:txBody>
          </p:sp>
          <p:sp>
            <p:nvSpPr>
              <p:cNvPr id="43" name="Shape 324">
                <a:extLst>
                  <a:ext uri="{FF2B5EF4-FFF2-40B4-BE49-F238E27FC236}">
                    <a16:creationId xmlns:a16="http://schemas.microsoft.com/office/drawing/2014/main" id="{664FEA8A-7245-42D1-984C-1C86FE32A1AB}"/>
                  </a:ext>
                </a:extLst>
              </p:cNvPr>
              <p:cNvSpPr txBox="1"/>
              <p:nvPr/>
            </p:nvSpPr>
            <p:spPr>
              <a:xfrm>
                <a:off x="4949429" y="1349963"/>
                <a:ext cx="6084374" cy="49839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20000"/>
                  </a:lnSpc>
                  <a:buClr>
                    <a:srgbClr val="5F5F5F"/>
                  </a:buClr>
                  <a:buSzPts val="1400"/>
                  <a:buFont typeface="Noto Sans Symbols"/>
                  <a:buChar char="➢"/>
                </a:pPr>
                <a:r>
                  <a:rPr lang="en-US" sz="1200" dirty="0">
                    <a:solidFill>
                      <a:schemeClr val="tx1"/>
                    </a:solidFill>
                    <a:latin typeface="Poppins"/>
                    <a:cs typeface="Poppins"/>
                    <a:sym typeface="Poppins"/>
                  </a:rPr>
                  <a:t>system keypress events</a:t>
                </a:r>
              </a:p>
              <a:p>
                <a:pPr marL="285750" lvl="0" indent="-285750">
                  <a:lnSpc>
                    <a:spcPct val="120000"/>
                  </a:lnSpc>
                  <a:buClr>
                    <a:srgbClr val="5F5F5F"/>
                  </a:buClr>
                  <a:buSzPts val="1400"/>
                  <a:buFont typeface="Noto Sans Symbols"/>
                  <a:buChar char="➢"/>
                </a:pPr>
                <a:r>
                  <a:rPr lang="en-US" sz="1200" dirty="0">
                    <a:solidFill>
                      <a:schemeClr val="tx1"/>
                    </a:solidFill>
                    <a:latin typeface="Poppins"/>
                    <a:cs typeface="Poppins"/>
                    <a:sym typeface="Poppins"/>
                  </a:rPr>
                  <a:t>system mouse click events</a:t>
                </a:r>
              </a:p>
            </p:txBody>
          </p:sp>
        </p:grpSp>
        <p:sp>
          <p:nvSpPr>
            <p:cNvPr id="45" name="Shape 325">
              <a:extLst>
                <a:ext uri="{FF2B5EF4-FFF2-40B4-BE49-F238E27FC236}">
                  <a16:creationId xmlns:a16="http://schemas.microsoft.com/office/drawing/2014/main" id="{01E7AF48-D02B-4B68-9B94-F1A085B0B153}"/>
                </a:ext>
              </a:extLst>
            </p:cNvPr>
            <p:cNvSpPr/>
            <p:nvPr/>
          </p:nvSpPr>
          <p:spPr>
            <a:xfrm>
              <a:off x="492062" y="938708"/>
              <a:ext cx="599776" cy="590363"/>
            </a:xfrm>
            <a:prstGeom prst="ellipse">
              <a:avLst/>
            </a:prstGeom>
            <a:solidFill>
              <a:srgbClr val="2372B2"/>
            </a:solidFill>
            <a:ln>
              <a:noFill/>
            </a:ln>
          </p:spPr>
          <p:txBody>
            <a:bodyPr spcFirstLastPara="1" wrap="square" lIns="182875" tIns="91425"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400" b="0" i="0" u="none" strike="noStrike" kern="0" cap="none" spc="0" normalizeH="0" baseline="0" noProof="0">
                <a:ln>
                  <a:noFill/>
                </a:ln>
                <a:solidFill>
                  <a:srgbClr val="5F5F5F"/>
                </a:solidFill>
                <a:effectLst/>
                <a:uLnTx/>
                <a:uFillTx/>
                <a:latin typeface="Poppins"/>
                <a:ea typeface="Poppins"/>
                <a:cs typeface="Poppins"/>
                <a:sym typeface="Poppins"/>
              </a:endParaRPr>
            </a:p>
          </p:txBody>
        </p:sp>
      </p:grpSp>
      <p:grpSp>
        <p:nvGrpSpPr>
          <p:cNvPr id="4" name="Group 3">
            <a:extLst>
              <a:ext uri="{FF2B5EF4-FFF2-40B4-BE49-F238E27FC236}">
                <a16:creationId xmlns:a16="http://schemas.microsoft.com/office/drawing/2014/main" id="{DF41B3AB-BA88-4329-BC17-68113496747D}"/>
              </a:ext>
            </a:extLst>
          </p:cNvPr>
          <p:cNvGrpSpPr/>
          <p:nvPr/>
        </p:nvGrpSpPr>
        <p:grpSpPr>
          <a:xfrm>
            <a:off x="304800" y="1778962"/>
            <a:ext cx="8042149" cy="828923"/>
            <a:chOff x="304800" y="1739219"/>
            <a:chExt cx="8042149" cy="828923"/>
          </a:xfrm>
        </p:grpSpPr>
        <p:grpSp>
          <p:nvGrpSpPr>
            <p:cNvPr id="35" name="Shape 326">
              <a:extLst>
                <a:ext uri="{FF2B5EF4-FFF2-40B4-BE49-F238E27FC236}">
                  <a16:creationId xmlns:a16="http://schemas.microsoft.com/office/drawing/2014/main" id="{F5EA2359-059E-41CB-8335-6558D9A1CA3F}"/>
                </a:ext>
              </a:extLst>
            </p:cNvPr>
            <p:cNvGrpSpPr/>
            <p:nvPr/>
          </p:nvGrpSpPr>
          <p:grpSpPr>
            <a:xfrm>
              <a:off x="304800" y="1739219"/>
              <a:ext cx="8042149" cy="828923"/>
              <a:chOff x="3891517" y="1018061"/>
              <a:chExt cx="7250791" cy="888742"/>
            </a:xfrm>
          </p:grpSpPr>
          <p:sp>
            <p:nvSpPr>
              <p:cNvPr id="36" name="Shape 327">
                <a:extLst>
                  <a:ext uri="{FF2B5EF4-FFF2-40B4-BE49-F238E27FC236}">
                    <a16:creationId xmlns:a16="http://schemas.microsoft.com/office/drawing/2014/main" id="{C8B08CD8-EE2D-4162-8530-EC8AAED494F7}"/>
                  </a:ext>
                </a:extLst>
              </p:cNvPr>
              <p:cNvSpPr/>
              <p:nvPr/>
            </p:nvSpPr>
            <p:spPr>
              <a:xfrm>
                <a:off x="3891517" y="1024454"/>
                <a:ext cx="7250791" cy="882349"/>
              </a:xfrm>
              <a:prstGeom prst="rect">
                <a:avLst/>
              </a:prstGeom>
              <a:solidFill>
                <a:srgbClr val="FFFFFF"/>
              </a:solidFill>
              <a:ln w="12700" cap="flat" cmpd="sng">
                <a:solidFill>
                  <a:srgbClr val="EB6C53"/>
                </a:solidFill>
                <a:prstDash val="solid"/>
                <a:miter lim="800000"/>
                <a:headEnd type="none" w="sm" len="sm"/>
                <a:tailEnd type="none" w="sm" len="sm"/>
              </a:ln>
              <a:effectLst>
                <a:outerShdw blurRad="38100" sx="102000" sy="102000" algn="ctr" rotWithShape="0">
                  <a:srgbClr val="000000">
                    <a:alpha val="4705"/>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F5F5F"/>
                  </a:solidFill>
                  <a:effectLst/>
                  <a:uLnTx/>
                  <a:uFillTx/>
                  <a:latin typeface="Poppins"/>
                  <a:ea typeface="Poppins"/>
                  <a:cs typeface="Poppins"/>
                  <a:sym typeface="Poppins"/>
                </a:endParaRPr>
              </a:p>
            </p:txBody>
          </p:sp>
          <p:cxnSp>
            <p:nvCxnSpPr>
              <p:cNvPr id="37" name="Shape 328">
                <a:extLst>
                  <a:ext uri="{FF2B5EF4-FFF2-40B4-BE49-F238E27FC236}">
                    <a16:creationId xmlns:a16="http://schemas.microsoft.com/office/drawing/2014/main" id="{E54ADAD7-E022-4DDD-9CED-5E323F780859}"/>
                  </a:ext>
                </a:extLst>
              </p:cNvPr>
              <p:cNvCxnSpPr/>
              <p:nvPr/>
            </p:nvCxnSpPr>
            <p:spPr>
              <a:xfrm>
                <a:off x="6127788" y="1018061"/>
                <a:ext cx="767255" cy="0"/>
              </a:xfrm>
              <a:prstGeom prst="straightConnector1">
                <a:avLst/>
              </a:prstGeom>
              <a:noFill/>
              <a:ln w="38100" cap="flat" cmpd="sng">
                <a:solidFill>
                  <a:srgbClr val="EB6C53"/>
                </a:solidFill>
                <a:prstDash val="solid"/>
                <a:miter lim="800000"/>
                <a:headEnd type="none" w="sm" len="sm"/>
                <a:tailEnd type="none" w="sm" len="sm"/>
              </a:ln>
            </p:spPr>
          </p:cxnSp>
          <p:sp>
            <p:nvSpPr>
              <p:cNvPr id="38" name="Shape 329">
                <a:extLst>
                  <a:ext uri="{FF2B5EF4-FFF2-40B4-BE49-F238E27FC236}">
                    <a16:creationId xmlns:a16="http://schemas.microsoft.com/office/drawing/2014/main" id="{E1987EC1-E995-4E10-939E-5D21713014A3}"/>
                  </a:ext>
                </a:extLst>
              </p:cNvPr>
              <p:cNvSpPr txBox="1"/>
              <p:nvPr/>
            </p:nvSpPr>
            <p:spPr>
              <a:xfrm>
                <a:off x="4822044" y="1083864"/>
                <a:ext cx="5742038" cy="5078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80000"/>
                  </a:lnSpc>
                  <a:buClr>
                    <a:srgbClr val="5F5F5F"/>
                  </a:buClr>
                  <a:buSzPts val="2800"/>
                </a:pPr>
                <a:r>
                  <a:rPr lang="en-US" sz="1200" b="1" dirty="0">
                    <a:solidFill>
                      <a:srgbClr val="5F5F5F"/>
                    </a:solidFill>
                    <a:latin typeface="Poppins"/>
                    <a:ea typeface="Poppins"/>
                    <a:cs typeface="Poppins"/>
                    <a:sym typeface="Poppins"/>
                  </a:rPr>
                  <a:t>It also can monitor changes in the file system, so you can trigger events based on folders and files changes</a:t>
                </a:r>
              </a:p>
            </p:txBody>
          </p:sp>
          <p:sp>
            <p:nvSpPr>
              <p:cNvPr id="39" name="Shape 330">
                <a:extLst>
                  <a:ext uri="{FF2B5EF4-FFF2-40B4-BE49-F238E27FC236}">
                    <a16:creationId xmlns:a16="http://schemas.microsoft.com/office/drawing/2014/main" id="{58E8E7AF-0134-4EAD-80FF-D8BE1941E6FA}"/>
                  </a:ext>
                </a:extLst>
              </p:cNvPr>
              <p:cNvSpPr txBox="1"/>
              <p:nvPr/>
            </p:nvSpPr>
            <p:spPr>
              <a:xfrm>
                <a:off x="4829033" y="1477417"/>
                <a:ext cx="6084374" cy="3473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20000"/>
                  </a:lnSpc>
                  <a:buClr>
                    <a:srgbClr val="5F5F5F"/>
                  </a:buClr>
                  <a:buSzPts val="1400"/>
                  <a:buFont typeface="Noto Sans Symbols"/>
                  <a:buChar char="➢"/>
                </a:pPr>
                <a:r>
                  <a:rPr lang="en-US" sz="1200" dirty="0">
                    <a:solidFill>
                      <a:schemeClr val="tx1"/>
                    </a:solidFill>
                    <a:latin typeface="Poppins"/>
                    <a:cs typeface="Poppins"/>
                    <a:sym typeface="Poppins"/>
                  </a:rPr>
                  <a:t>file</a:t>
                </a:r>
                <a:r>
                  <a:rPr lang="en-US" sz="1200" dirty="0">
                    <a:solidFill>
                      <a:srgbClr val="5F5F5F"/>
                    </a:solidFill>
                    <a:latin typeface="Poppins"/>
                    <a:ea typeface="Poppins"/>
                    <a:cs typeface="Poppins"/>
                    <a:sym typeface="Poppins"/>
                  </a:rPr>
                  <a:t> </a:t>
                </a:r>
                <a:r>
                  <a:rPr lang="en-US" sz="1200" dirty="0">
                    <a:solidFill>
                      <a:schemeClr val="tx1"/>
                    </a:solidFill>
                    <a:latin typeface="Poppins"/>
                    <a:cs typeface="Poppins"/>
                    <a:sym typeface="Poppins"/>
                  </a:rPr>
                  <a:t>system</a:t>
                </a:r>
                <a:r>
                  <a:rPr lang="en-US" sz="1200" dirty="0">
                    <a:solidFill>
                      <a:srgbClr val="5F5F5F"/>
                    </a:solidFill>
                    <a:latin typeface="Poppins"/>
                    <a:ea typeface="Poppins"/>
                    <a:cs typeface="Poppins"/>
                    <a:sym typeface="Poppins"/>
                  </a:rPr>
                  <a:t> </a:t>
                </a:r>
                <a:r>
                  <a:rPr lang="en-US" sz="1200" dirty="0">
                    <a:solidFill>
                      <a:schemeClr val="tx1"/>
                    </a:solidFill>
                    <a:latin typeface="Poppins"/>
                    <a:cs typeface="Poppins"/>
                    <a:sym typeface="Poppins"/>
                  </a:rPr>
                  <a:t>events</a:t>
                </a:r>
              </a:p>
            </p:txBody>
          </p:sp>
        </p:grpSp>
        <p:sp>
          <p:nvSpPr>
            <p:cNvPr id="47" name="Shape 331">
              <a:extLst>
                <a:ext uri="{FF2B5EF4-FFF2-40B4-BE49-F238E27FC236}">
                  <a16:creationId xmlns:a16="http://schemas.microsoft.com/office/drawing/2014/main" id="{CF32CFFB-7A01-453D-BAB9-07A80C09B19C}"/>
                </a:ext>
              </a:extLst>
            </p:cNvPr>
            <p:cNvSpPr/>
            <p:nvPr/>
          </p:nvSpPr>
          <p:spPr>
            <a:xfrm>
              <a:off x="487900" y="1884307"/>
              <a:ext cx="616544" cy="590363"/>
            </a:xfrm>
            <a:prstGeom prst="ellipse">
              <a:avLst/>
            </a:prstGeom>
            <a:solidFill>
              <a:srgbClr val="EB6C53"/>
            </a:solidFill>
            <a:ln>
              <a:noFill/>
            </a:ln>
          </p:spPr>
          <p:txBody>
            <a:bodyPr spcFirstLastPara="1" wrap="square" lIns="182875" tIns="91425"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400" b="0" i="0" u="none" strike="noStrike" kern="0" cap="none" spc="0" normalizeH="0" baseline="0" noProof="0">
                <a:ln>
                  <a:noFill/>
                </a:ln>
                <a:solidFill>
                  <a:srgbClr val="5F5F5F"/>
                </a:solidFill>
                <a:effectLst/>
                <a:uLnTx/>
                <a:uFillTx/>
                <a:latin typeface="Poppins"/>
                <a:ea typeface="Poppins"/>
                <a:cs typeface="Poppins"/>
                <a:sym typeface="Poppins"/>
              </a:endParaRPr>
            </a:p>
          </p:txBody>
        </p:sp>
      </p:grpSp>
      <p:grpSp>
        <p:nvGrpSpPr>
          <p:cNvPr id="6" name="Group 5">
            <a:extLst>
              <a:ext uri="{FF2B5EF4-FFF2-40B4-BE49-F238E27FC236}">
                <a16:creationId xmlns:a16="http://schemas.microsoft.com/office/drawing/2014/main" id="{0FB243E3-3B5A-4329-8602-56B3AE35A33F}"/>
              </a:ext>
            </a:extLst>
          </p:cNvPr>
          <p:cNvGrpSpPr/>
          <p:nvPr/>
        </p:nvGrpSpPr>
        <p:grpSpPr>
          <a:xfrm>
            <a:off x="304801" y="2770814"/>
            <a:ext cx="8042149" cy="822960"/>
            <a:chOff x="304801" y="2801337"/>
            <a:chExt cx="8042149" cy="822960"/>
          </a:xfrm>
        </p:grpSpPr>
        <p:grpSp>
          <p:nvGrpSpPr>
            <p:cNvPr id="48" name="Shape 320">
              <a:extLst>
                <a:ext uri="{FF2B5EF4-FFF2-40B4-BE49-F238E27FC236}">
                  <a16:creationId xmlns:a16="http://schemas.microsoft.com/office/drawing/2014/main" id="{7E2A7A18-B4F1-4F56-8A52-2DF4BEF4C9A0}"/>
                </a:ext>
              </a:extLst>
            </p:cNvPr>
            <p:cNvGrpSpPr/>
            <p:nvPr/>
          </p:nvGrpSpPr>
          <p:grpSpPr>
            <a:xfrm>
              <a:off x="304801" y="2801337"/>
              <a:ext cx="8042149" cy="822960"/>
              <a:chOff x="3936135" y="1003184"/>
              <a:chExt cx="7848374" cy="875215"/>
            </a:xfrm>
          </p:grpSpPr>
          <p:sp>
            <p:nvSpPr>
              <p:cNvPr id="49" name="Shape 321">
                <a:extLst>
                  <a:ext uri="{FF2B5EF4-FFF2-40B4-BE49-F238E27FC236}">
                    <a16:creationId xmlns:a16="http://schemas.microsoft.com/office/drawing/2014/main" id="{093D6083-715F-49DC-9560-5B438DE56330}"/>
                  </a:ext>
                </a:extLst>
              </p:cNvPr>
              <p:cNvSpPr/>
              <p:nvPr/>
            </p:nvSpPr>
            <p:spPr>
              <a:xfrm>
                <a:off x="3936135" y="1003184"/>
                <a:ext cx="7848374" cy="875215"/>
              </a:xfrm>
              <a:prstGeom prst="rect">
                <a:avLst/>
              </a:prstGeom>
              <a:solidFill>
                <a:srgbClr val="FFFFFF"/>
              </a:solidFill>
              <a:ln w="12700" cap="flat" cmpd="sng">
                <a:solidFill>
                  <a:srgbClr val="131D40"/>
                </a:solidFill>
                <a:prstDash val="solid"/>
                <a:miter lim="800000"/>
                <a:headEnd type="none" w="sm" len="sm"/>
                <a:tailEnd type="none" w="sm" len="sm"/>
              </a:ln>
              <a:effectLst>
                <a:outerShdw blurRad="38100" sx="102000" sy="102000" algn="ctr" rotWithShape="0">
                  <a:srgbClr val="000000">
                    <a:alpha val="4705"/>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5F5F5F"/>
                  </a:solidFill>
                  <a:effectLst/>
                  <a:uLnTx/>
                  <a:uFillTx/>
                  <a:latin typeface="Poppins"/>
                  <a:ea typeface="Poppins"/>
                  <a:cs typeface="Poppins"/>
                  <a:sym typeface="Poppins"/>
                </a:endParaRPr>
              </a:p>
            </p:txBody>
          </p:sp>
          <p:cxnSp>
            <p:nvCxnSpPr>
              <p:cNvPr id="50" name="Shape 322">
                <a:extLst>
                  <a:ext uri="{FF2B5EF4-FFF2-40B4-BE49-F238E27FC236}">
                    <a16:creationId xmlns:a16="http://schemas.microsoft.com/office/drawing/2014/main" id="{7EDE65EB-D02D-43DF-BD9E-09F414A8B3F4}"/>
                  </a:ext>
                </a:extLst>
              </p:cNvPr>
              <p:cNvCxnSpPr/>
              <p:nvPr/>
            </p:nvCxnSpPr>
            <p:spPr>
              <a:xfrm>
                <a:off x="7596386" y="1003184"/>
                <a:ext cx="767255" cy="0"/>
              </a:xfrm>
              <a:prstGeom prst="straightConnector1">
                <a:avLst/>
              </a:prstGeom>
              <a:noFill/>
              <a:ln w="38100" cap="flat" cmpd="sng">
                <a:solidFill>
                  <a:srgbClr val="131D40"/>
                </a:solidFill>
                <a:prstDash val="solid"/>
                <a:miter lim="800000"/>
                <a:headEnd type="none" w="sm" len="sm"/>
                <a:tailEnd type="none" w="sm" len="sm"/>
              </a:ln>
            </p:spPr>
          </p:cxnSp>
          <p:sp>
            <p:nvSpPr>
              <p:cNvPr id="51" name="Shape 323">
                <a:extLst>
                  <a:ext uri="{FF2B5EF4-FFF2-40B4-BE49-F238E27FC236}">
                    <a16:creationId xmlns:a16="http://schemas.microsoft.com/office/drawing/2014/main" id="{8E62E493-7F31-49D0-8854-E885934C1955}"/>
                  </a:ext>
                </a:extLst>
              </p:cNvPr>
              <p:cNvSpPr txBox="1"/>
              <p:nvPr/>
            </p:nvSpPr>
            <p:spPr>
              <a:xfrm>
                <a:off x="4950918" y="1046824"/>
                <a:ext cx="6078899" cy="22507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80000"/>
                  </a:lnSpc>
                  <a:buClr>
                    <a:srgbClr val="5F5F5F"/>
                  </a:buClr>
                  <a:buSzPts val="2800"/>
                </a:pPr>
                <a:r>
                  <a:rPr lang="en-US" sz="1200" b="1" dirty="0">
                    <a:solidFill>
                      <a:srgbClr val="5F5F5F"/>
                    </a:solidFill>
                    <a:latin typeface="Poppins"/>
                    <a:ea typeface="Poppins"/>
                    <a:cs typeface="Poppins"/>
                    <a:sym typeface="Poppins"/>
                  </a:rPr>
                  <a:t>Helps you capture keyboard usage or mouse clicks on a specific UI element that we want to monitor</a:t>
                </a:r>
              </a:p>
            </p:txBody>
          </p:sp>
          <p:sp>
            <p:nvSpPr>
              <p:cNvPr id="52" name="Shape 324">
                <a:extLst>
                  <a:ext uri="{FF2B5EF4-FFF2-40B4-BE49-F238E27FC236}">
                    <a16:creationId xmlns:a16="http://schemas.microsoft.com/office/drawing/2014/main" id="{4ABF709E-493E-4EBC-B2E3-F1227758075B}"/>
                  </a:ext>
                </a:extLst>
              </p:cNvPr>
              <p:cNvSpPr txBox="1"/>
              <p:nvPr/>
            </p:nvSpPr>
            <p:spPr>
              <a:xfrm>
                <a:off x="4950916" y="1356284"/>
                <a:ext cx="6084374" cy="48858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20000"/>
                  </a:lnSpc>
                  <a:buClr>
                    <a:srgbClr val="5F5F5F"/>
                  </a:buClr>
                  <a:buSzPts val="1400"/>
                  <a:buFont typeface="Noto Sans Symbols"/>
                  <a:buChar char="➢"/>
                </a:pPr>
                <a:r>
                  <a:rPr lang="en-US" sz="1200" dirty="0">
                    <a:solidFill>
                      <a:schemeClr val="tx1"/>
                    </a:solidFill>
                    <a:latin typeface="Poppins"/>
                    <a:cs typeface="Poppins"/>
                    <a:sym typeface="Poppins"/>
                  </a:rPr>
                  <a:t>element keypress events</a:t>
                </a:r>
              </a:p>
              <a:p>
                <a:pPr marL="285750" lvl="0" indent="-285750">
                  <a:lnSpc>
                    <a:spcPct val="120000"/>
                  </a:lnSpc>
                  <a:buClr>
                    <a:srgbClr val="5F5F5F"/>
                  </a:buClr>
                  <a:buSzPts val="1400"/>
                  <a:buFont typeface="Noto Sans Symbols"/>
                  <a:buChar char="➢"/>
                </a:pPr>
                <a:r>
                  <a:rPr lang="en-US" sz="1200" dirty="0">
                    <a:solidFill>
                      <a:schemeClr val="tx1"/>
                    </a:solidFill>
                    <a:latin typeface="Poppins"/>
                    <a:cs typeface="Poppins"/>
                    <a:sym typeface="Poppins"/>
                  </a:rPr>
                  <a:t>element mouse click events</a:t>
                </a:r>
              </a:p>
            </p:txBody>
          </p:sp>
        </p:grpSp>
        <p:sp>
          <p:nvSpPr>
            <p:cNvPr id="58" name="Shape 325">
              <a:extLst>
                <a:ext uri="{FF2B5EF4-FFF2-40B4-BE49-F238E27FC236}">
                  <a16:creationId xmlns:a16="http://schemas.microsoft.com/office/drawing/2014/main" id="{493B2604-5E16-4C73-9819-0D845BAE6218}"/>
                </a:ext>
              </a:extLst>
            </p:cNvPr>
            <p:cNvSpPr/>
            <p:nvPr/>
          </p:nvSpPr>
          <p:spPr>
            <a:xfrm>
              <a:off x="495175" y="2910643"/>
              <a:ext cx="599776" cy="590363"/>
            </a:xfrm>
            <a:prstGeom prst="ellipse">
              <a:avLst/>
            </a:prstGeom>
            <a:solidFill>
              <a:srgbClr val="131D40"/>
            </a:solidFill>
            <a:ln>
              <a:noFill/>
            </a:ln>
          </p:spPr>
          <p:txBody>
            <a:bodyPr spcFirstLastPara="1" wrap="square" lIns="182875" tIns="91425"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400" b="0" i="0" u="none" strike="noStrike" kern="0" cap="none" spc="0" normalizeH="0" baseline="0" noProof="0">
                <a:ln>
                  <a:noFill/>
                </a:ln>
                <a:solidFill>
                  <a:srgbClr val="5F5F5F"/>
                </a:solidFill>
                <a:effectLst/>
                <a:uLnTx/>
                <a:uFillTx/>
                <a:latin typeface="Poppins"/>
                <a:ea typeface="Poppins"/>
                <a:cs typeface="Poppins"/>
                <a:sym typeface="Poppins"/>
              </a:endParaRPr>
            </a:p>
          </p:txBody>
        </p:sp>
      </p:grpSp>
      <p:grpSp>
        <p:nvGrpSpPr>
          <p:cNvPr id="5" name="Group 4">
            <a:extLst>
              <a:ext uri="{FF2B5EF4-FFF2-40B4-BE49-F238E27FC236}">
                <a16:creationId xmlns:a16="http://schemas.microsoft.com/office/drawing/2014/main" id="{2DF87157-1E08-440F-935A-C7FBF68B313D}"/>
              </a:ext>
            </a:extLst>
          </p:cNvPr>
          <p:cNvGrpSpPr/>
          <p:nvPr/>
        </p:nvGrpSpPr>
        <p:grpSpPr>
          <a:xfrm>
            <a:off x="304800" y="3738427"/>
            <a:ext cx="8042149" cy="827252"/>
            <a:chOff x="304800" y="3738427"/>
            <a:chExt cx="8042149" cy="827252"/>
          </a:xfrm>
        </p:grpSpPr>
        <p:grpSp>
          <p:nvGrpSpPr>
            <p:cNvPr id="53" name="Shape 326">
              <a:extLst>
                <a:ext uri="{FF2B5EF4-FFF2-40B4-BE49-F238E27FC236}">
                  <a16:creationId xmlns:a16="http://schemas.microsoft.com/office/drawing/2014/main" id="{AFA4190D-FBDC-4A92-A60C-15B9475A3F73}"/>
                </a:ext>
              </a:extLst>
            </p:cNvPr>
            <p:cNvGrpSpPr/>
            <p:nvPr/>
          </p:nvGrpSpPr>
          <p:grpSpPr>
            <a:xfrm>
              <a:off x="304800" y="3738427"/>
              <a:ext cx="8042149" cy="827252"/>
              <a:chOff x="3891517" y="1019852"/>
              <a:chExt cx="7250791" cy="886951"/>
            </a:xfrm>
          </p:grpSpPr>
          <p:sp>
            <p:nvSpPr>
              <p:cNvPr id="54" name="Shape 327">
                <a:extLst>
                  <a:ext uri="{FF2B5EF4-FFF2-40B4-BE49-F238E27FC236}">
                    <a16:creationId xmlns:a16="http://schemas.microsoft.com/office/drawing/2014/main" id="{46494C78-9EC7-4D93-ADBB-ED5304248919}"/>
                  </a:ext>
                </a:extLst>
              </p:cNvPr>
              <p:cNvSpPr/>
              <p:nvPr/>
            </p:nvSpPr>
            <p:spPr>
              <a:xfrm>
                <a:off x="3891517" y="1024454"/>
                <a:ext cx="7250791" cy="882349"/>
              </a:xfrm>
              <a:prstGeom prst="rect">
                <a:avLst/>
              </a:prstGeom>
              <a:solidFill>
                <a:srgbClr val="FFFFFF"/>
              </a:solidFill>
              <a:ln w="12700" cap="flat" cmpd="sng">
                <a:solidFill>
                  <a:srgbClr val="5EC1EA"/>
                </a:solidFill>
                <a:prstDash val="solid"/>
                <a:miter lim="800000"/>
                <a:headEnd type="none" w="sm" len="sm"/>
                <a:tailEnd type="none" w="sm" len="sm"/>
              </a:ln>
              <a:effectLst>
                <a:outerShdw blurRad="38100" sx="102000" sy="102000" algn="ctr" rotWithShape="0">
                  <a:srgbClr val="000000">
                    <a:alpha val="4705"/>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F5F5F"/>
                  </a:solidFill>
                  <a:effectLst/>
                  <a:uLnTx/>
                  <a:uFillTx/>
                  <a:latin typeface="Poppins"/>
                  <a:ea typeface="Poppins"/>
                  <a:cs typeface="Poppins"/>
                  <a:sym typeface="Poppins"/>
                </a:endParaRPr>
              </a:p>
            </p:txBody>
          </p:sp>
          <p:cxnSp>
            <p:nvCxnSpPr>
              <p:cNvPr id="55" name="Shape 328">
                <a:extLst>
                  <a:ext uri="{FF2B5EF4-FFF2-40B4-BE49-F238E27FC236}">
                    <a16:creationId xmlns:a16="http://schemas.microsoft.com/office/drawing/2014/main" id="{E1E9A1EB-1DDA-4FEC-BA52-F5E74FE67FA1}"/>
                  </a:ext>
                </a:extLst>
              </p:cNvPr>
              <p:cNvCxnSpPr/>
              <p:nvPr/>
            </p:nvCxnSpPr>
            <p:spPr>
              <a:xfrm>
                <a:off x="8353185" y="1019852"/>
                <a:ext cx="767255" cy="0"/>
              </a:xfrm>
              <a:prstGeom prst="straightConnector1">
                <a:avLst/>
              </a:prstGeom>
              <a:noFill/>
              <a:ln w="38100" cap="flat" cmpd="sng">
                <a:solidFill>
                  <a:srgbClr val="5EC1EA"/>
                </a:solidFill>
                <a:prstDash val="solid"/>
                <a:miter lim="800000"/>
                <a:headEnd type="none" w="sm" len="sm"/>
                <a:tailEnd type="none" w="sm" len="sm"/>
              </a:ln>
            </p:spPr>
          </p:cxnSp>
          <p:sp>
            <p:nvSpPr>
              <p:cNvPr id="56" name="Shape 329">
                <a:extLst>
                  <a:ext uri="{FF2B5EF4-FFF2-40B4-BE49-F238E27FC236}">
                    <a16:creationId xmlns:a16="http://schemas.microsoft.com/office/drawing/2014/main" id="{B3DF47BF-5464-4A03-A3CF-C19EFCC00628}"/>
                  </a:ext>
                </a:extLst>
              </p:cNvPr>
              <p:cNvSpPr txBox="1"/>
              <p:nvPr/>
            </p:nvSpPr>
            <p:spPr>
              <a:xfrm>
                <a:off x="4829033" y="1070075"/>
                <a:ext cx="5742038" cy="5078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80000"/>
                  </a:lnSpc>
                  <a:buClr>
                    <a:srgbClr val="5F5F5F"/>
                  </a:buClr>
                  <a:buSzPts val="2800"/>
                </a:pPr>
                <a:r>
                  <a:rPr lang="en-US" sz="1200" b="1" dirty="0">
                    <a:solidFill>
                      <a:srgbClr val="5F5F5F"/>
                    </a:solidFill>
                    <a:latin typeface="Poppins"/>
                    <a:ea typeface="Poppins"/>
                    <a:cs typeface="Poppins"/>
                    <a:sym typeface="Poppins"/>
                  </a:rPr>
                  <a:t>You can also monitor mouse clicks on a specific image, which can be very useful with Citrix, where we only see images</a:t>
                </a:r>
              </a:p>
            </p:txBody>
          </p:sp>
          <p:sp>
            <p:nvSpPr>
              <p:cNvPr id="57" name="Shape 330">
                <a:extLst>
                  <a:ext uri="{FF2B5EF4-FFF2-40B4-BE49-F238E27FC236}">
                    <a16:creationId xmlns:a16="http://schemas.microsoft.com/office/drawing/2014/main" id="{BDBD1F66-6F8C-4EEB-81A9-C255468FF945}"/>
                  </a:ext>
                </a:extLst>
              </p:cNvPr>
              <p:cNvSpPr txBox="1"/>
              <p:nvPr/>
            </p:nvSpPr>
            <p:spPr>
              <a:xfrm>
                <a:off x="4835204" y="1448211"/>
                <a:ext cx="6084374" cy="41061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20000"/>
                  </a:lnSpc>
                  <a:buClr>
                    <a:srgbClr val="5F5F5F"/>
                  </a:buClr>
                  <a:buSzPts val="1400"/>
                  <a:buFont typeface="Noto Sans Symbols"/>
                  <a:buChar char="➢"/>
                </a:pPr>
                <a:r>
                  <a:rPr lang="en-US" sz="1200" dirty="0">
                    <a:solidFill>
                      <a:schemeClr val="tx1"/>
                    </a:solidFill>
                    <a:latin typeface="Poppins"/>
                    <a:cs typeface="Poppins"/>
                    <a:sym typeface="Poppins"/>
                  </a:rPr>
                  <a:t>image click events</a:t>
                </a:r>
              </a:p>
            </p:txBody>
          </p:sp>
        </p:grpSp>
        <p:sp>
          <p:nvSpPr>
            <p:cNvPr id="59" name="Shape 331">
              <a:extLst>
                <a:ext uri="{FF2B5EF4-FFF2-40B4-BE49-F238E27FC236}">
                  <a16:creationId xmlns:a16="http://schemas.microsoft.com/office/drawing/2014/main" id="{BAD8CD33-FE10-4C2A-AC68-EFD486627CEC}"/>
                </a:ext>
              </a:extLst>
            </p:cNvPr>
            <p:cNvSpPr/>
            <p:nvPr/>
          </p:nvSpPr>
          <p:spPr>
            <a:xfrm>
              <a:off x="487900" y="3859017"/>
              <a:ext cx="616544" cy="590363"/>
            </a:xfrm>
            <a:prstGeom prst="ellipse">
              <a:avLst/>
            </a:prstGeom>
            <a:solidFill>
              <a:srgbClr val="5EC1EA"/>
            </a:solidFill>
            <a:ln>
              <a:noFill/>
            </a:ln>
          </p:spPr>
          <p:txBody>
            <a:bodyPr spcFirstLastPara="1" wrap="square" lIns="182875" tIns="91425"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400" b="0" i="0" u="none" strike="noStrike" kern="0" cap="none" spc="0" normalizeH="0" baseline="0" noProof="0">
                <a:ln>
                  <a:noFill/>
                </a:ln>
                <a:solidFill>
                  <a:srgbClr val="5F5F5F"/>
                </a:solidFill>
                <a:effectLst/>
                <a:uLnTx/>
                <a:uFillTx/>
                <a:latin typeface="Poppins"/>
                <a:ea typeface="Poppins"/>
                <a:cs typeface="Poppins"/>
                <a:sym typeface="Poppins"/>
              </a:endParaRPr>
            </a:p>
          </p:txBody>
        </p:sp>
      </p:grpSp>
    </p:spTree>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5"/>
        <p:cNvGrpSpPr/>
        <p:nvPr/>
      </p:nvGrpSpPr>
      <p:grpSpPr>
        <a:xfrm>
          <a:off x="0" y="0"/>
          <a:ext cx="0" cy="0"/>
          <a:chOff x="0" y="0"/>
          <a:chExt cx="0" cy="0"/>
        </a:xfrm>
      </p:grpSpPr>
      <p:sp>
        <p:nvSpPr>
          <p:cNvPr id="356" name="Google Shape;356;p51"/>
          <p:cNvSpPr txBox="1">
            <a:spLocks noGrp="1"/>
          </p:cNvSpPr>
          <p:nvPr>
            <p:ph type="title"/>
          </p:nvPr>
        </p:nvSpPr>
        <p:spPr/>
        <p:txBody>
          <a:bodyPr/>
          <a:lstStyle/>
          <a:p>
            <a:pPr lvl="0"/>
            <a:r>
              <a:rPr lang="en-US" dirty="0">
                <a:sym typeface="Ubuntu"/>
              </a:rPr>
              <a:t>MONITORING SETTINGS</a:t>
            </a:r>
            <a:endParaRPr lang="en-US" dirty="0"/>
          </a:p>
        </p:txBody>
      </p:sp>
      <p:sp>
        <p:nvSpPr>
          <p:cNvPr id="357" name="Google Shape;357;p51"/>
          <p:cNvSpPr txBox="1"/>
          <p:nvPr/>
        </p:nvSpPr>
        <p:spPr>
          <a:xfrm>
            <a:off x="372071" y="712086"/>
            <a:ext cx="6214515" cy="4110040"/>
          </a:xfrm>
          <a:prstGeom prst="rect">
            <a:avLst/>
          </a:prstGeom>
          <a:noFill/>
          <a:ln>
            <a:noFill/>
          </a:ln>
        </p:spPr>
        <p:txBody>
          <a:bodyPr spcFirstLastPara="1" wrap="square" lIns="0" tIns="91425" rIns="91425" bIns="91425" anchor="ctr" anchorCtr="0">
            <a:noAutofit/>
          </a:bodyPr>
          <a:lstStyle/>
          <a:p>
            <a:pPr lvl="0" algn="just" defTabSz="171450">
              <a:lnSpc>
                <a:spcPct val="115000"/>
              </a:lnSpc>
              <a:buClr>
                <a:schemeClr val="dk1"/>
              </a:buClr>
              <a:buSzPts val="2400"/>
            </a:pPr>
            <a:r>
              <a:rPr lang="en-US" b="1" dirty="0">
                <a:solidFill>
                  <a:srgbClr val="2372B2"/>
                </a:solidFill>
                <a:latin typeface="Poppins" panose="020B0604020202020204" charset="0"/>
                <a:ea typeface="Ubuntu"/>
                <a:cs typeface="Poppins" panose="020B0604020202020204" charset="0"/>
                <a:sym typeface="Ubuntu"/>
              </a:rPr>
              <a:t>Monitoring properties</a:t>
            </a:r>
            <a:endParaRPr lang="en-US" dirty="0">
              <a:solidFill>
                <a:srgbClr val="2372B2"/>
              </a:solidFill>
              <a:latin typeface="Poppins" panose="020B0604020202020204" charset="0"/>
              <a:ea typeface="Ubuntu"/>
              <a:cs typeface="Poppins" panose="020B0604020202020204" charset="0"/>
            </a:endParaRPr>
          </a:p>
          <a:p>
            <a:pPr lvl="0" algn="just" defTabSz="171450">
              <a:lnSpc>
                <a:spcPct val="115000"/>
              </a:lnSpc>
              <a:buClr>
                <a:schemeClr val="dk1"/>
              </a:buClr>
              <a:buSzPts val="2400"/>
            </a:pPr>
            <a:r>
              <a:rPr lang="en-US" b="1" dirty="0" err="1">
                <a:solidFill>
                  <a:srgbClr val="7F7F7F"/>
                </a:solidFill>
                <a:highlight>
                  <a:srgbClr val="FFFFFF"/>
                </a:highlight>
                <a:latin typeface="Poppins" panose="020B0604020202020204" charset="0"/>
                <a:ea typeface="Ubuntu"/>
                <a:cs typeface="Poppins" panose="020B0604020202020204" charset="0"/>
                <a:sym typeface="Ubuntu"/>
              </a:rPr>
              <a:t>RepeatForever</a:t>
            </a:r>
            <a:endParaRPr lang="en-US" dirty="0">
              <a:solidFill>
                <a:srgbClr val="7F7F7F"/>
              </a:solidFill>
              <a:latin typeface="Poppins" panose="020B0604020202020204" charset="0"/>
              <a:ea typeface="Ubuntu"/>
              <a:cs typeface="Poppins" panose="020B0604020202020204" charset="0"/>
              <a:sym typeface="Ubuntu"/>
            </a:endParaRPr>
          </a:p>
          <a:p>
            <a:pPr marL="460375" indent="-285750" algn="just" defTabSz="171450">
              <a:lnSpc>
                <a:spcPct val="115000"/>
              </a:lnSpc>
              <a:buClr>
                <a:schemeClr val="dk1"/>
              </a:buClr>
              <a:buSzPts val="1800"/>
              <a:buFont typeface="Arial" panose="020B0604020202020204" pitchFamily="34" charset="0"/>
              <a:buChar char="•"/>
            </a:pPr>
            <a:r>
              <a:rPr lang="en-US" dirty="0">
                <a:solidFill>
                  <a:schemeClr val="dk1"/>
                </a:solidFill>
                <a:latin typeface="Poppins" panose="020B0604020202020204" charset="0"/>
                <a:ea typeface="Ubuntu"/>
                <a:cs typeface="Poppins" panose="020B0604020202020204" charset="0"/>
                <a:sym typeface="Ubuntu"/>
              </a:rPr>
              <a:t>the response is triggered only one time - first time or every time the event happens</a:t>
            </a:r>
            <a:endParaRPr lang="en-US" dirty="0">
              <a:latin typeface="Poppins" panose="020B0604020202020204" charset="0"/>
              <a:cs typeface="Poppins" panose="020B0604020202020204" charset="0"/>
            </a:endParaRPr>
          </a:p>
          <a:p>
            <a:pPr marL="0" marR="0" lvl="0" indent="0" algn="just" defTabSz="171450" rtl="0">
              <a:lnSpc>
                <a:spcPct val="115000"/>
              </a:lnSpc>
              <a:spcBef>
                <a:spcPts val="0"/>
              </a:spcBef>
              <a:spcAft>
                <a:spcPts val="0"/>
              </a:spcAft>
              <a:buClr>
                <a:srgbClr val="000000"/>
              </a:buClr>
              <a:buSzPts val="1800"/>
              <a:buFont typeface="Arial"/>
              <a:buNone/>
            </a:pPr>
            <a:endParaRPr b="1" i="0" u="none" strike="noStrike" cap="none" dirty="0">
              <a:solidFill>
                <a:schemeClr val="dk1"/>
              </a:solidFill>
              <a:latin typeface="Poppins" panose="020B0604020202020204" charset="0"/>
              <a:ea typeface="Ubuntu"/>
              <a:cs typeface="Poppins" panose="020B0604020202020204" charset="0"/>
              <a:sym typeface="Ubuntu"/>
            </a:endParaRPr>
          </a:p>
          <a:p>
            <a:pPr lvl="2" algn="just" defTabSz="171450">
              <a:lnSpc>
                <a:spcPct val="115000"/>
              </a:lnSpc>
              <a:buClr>
                <a:schemeClr val="dk1"/>
              </a:buClr>
              <a:buSzPts val="2400"/>
            </a:pPr>
            <a:r>
              <a:rPr lang="en" b="1" i="0" u="none" strike="noStrike" cap="none" dirty="0">
                <a:solidFill>
                  <a:srgbClr val="2372B2"/>
                </a:solidFill>
                <a:latin typeface="Poppins" panose="020B0604020202020204" charset="0"/>
                <a:ea typeface="Ubuntu"/>
                <a:cs typeface="Poppins" panose="020B0604020202020204" charset="0"/>
                <a:sym typeface="Ubuntu"/>
              </a:rPr>
              <a:t>Trigger properties</a:t>
            </a:r>
            <a:endParaRPr lang="en-US" b="1" dirty="0">
              <a:solidFill>
                <a:srgbClr val="2372B2"/>
              </a:solidFill>
              <a:latin typeface="Poppins" panose="020B0604020202020204" charset="0"/>
              <a:ea typeface="Ubuntu"/>
              <a:cs typeface="Poppins" panose="020B0604020202020204" charset="0"/>
              <a:sym typeface="Ubuntu"/>
            </a:endParaRPr>
          </a:p>
          <a:p>
            <a:pPr lvl="2" algn="just" defTabSz="171450">
              <a:lnSpc>
                <a:spcPct val="115000"/>
              </a:lnSpc>
              <a:buClr>
                <a:schemeClr val="dk1"/>
              </a:buClr>
              <a:buSzPts val="2400"/>
            </a:pPr>
            <a:r>
              <a:rPr lang="en-US" b="1" i="0" u="none" strike="noStrike" cap="none" dirty="0">
                <a:solidFill>
                  <a:srgbClr val="7F7F7F"/>
                </a:solidFill>
                <a:latin typeface="Poppins" panose="020B0604020202020204" charset="0"/>
                <a:ea typeface="Ubuntu"/>
                <a:cs typeface="Poppins" panose="020B0604020202020204" charset="0"/>
                <a:sym typeface="Ubuntu"/>
              </a:rPr>
              <a:t>Synchronous and Asynchronous Events Capturing</a:t>
            </a:r>
            <a:endParaRPr lang="en-US" dirty="0">
              <a:solidFill>
                <a:srgbClr val="7F7F7F"/>
              </a:solidFill>
              <a:latin typeface="Poppins" panose="020B0604020202020204" charset="0"/>
              <a:cs typeface="Poppins" panose="020B0604020202020204" charset="0"/>
            </a:endParaRPr>
          </a:p>
          <a:p>
            <a:pPr marL="460375" marR="0" lvl="0" indent="-285750" algn="just" defTabSz="171450" rtl="0">
              <a:lnSpc>
                <a:spcPct val="115000"/>
              </a:lnSpc>
              <a:spcBef>
                <a:spcPts val="0"/>
              </a:spcBef>
              <a:spcAft>
                <a:spcPts val="0"/>
              </a:spcAft>
              <a:buClr>
                <a:schemeClr val="dk1"/>
              </a:buClr>
              <a:buSzPts val="1800"/>
              <a:buFont typeface="Arial" panose="020B0604020202020204" pitchFamily="34" charset="0"/>
              <a:buChar char="•"/>
            </a:pPr>
            <a:r>
              <a:rPr lang="en" b="0" i="0" u="none" strike="noStrike" cap="none" dirty="0">
                <a:solidFill>
                  <a:schemeClr val="dk1"/>
                </a:solidFill>
                <a:latin typeface="Poppins" panose="020B0604020202020204" charset="0"/>
                <a:ea typeface="Ubuntu"/>
                <a:cs typeface="Poppins" panose="020B0604020202020204" charset="0"/>
                <a:sym typeface="Ubuntu"/>
              </a:rPr>
              <a:t>in a synchronous case, U</a:t>
            </a:r>
            <a:r>
              <a:rPr lang="en-US" b="0" i="0" u="none" strike="noStrike" cap="none" dirty="0" err="1">
                <a:solidFill>
                  <a:schemeClr val="dk1"/>
                </a:solidFill>
                <a:latin typeface="Poppins" panose="020B0604020202020204" charset="0"/>
                <a:ea typeface="Ubuntu"/>
                <a:cs typeface="Poppins" panose="020B0604020202020204" charset="0"/>
                <a:sym typeface="Ubuntu"/>
              </a:rPr>
              <a:t>i</a:t>
            </a:r>
            <a:r>
              <a:rPr lang="en" b="0" i="0" u="none" strike="noStrike" cap="none" dirty="0">
                <a:solidFill>
                  <a:schemeClr val="dk1"/>
                </a:solidFill>
                <a:latin typeface="Poppins" panose="020B0604020202020204" charset="0"/>
                <a:ea typeface="Ubuntu"/>
                <a:cs typeface="Poppins" panose="020B0604020202020204" charset="0"/>
                <a:sym typeface="Ubuntu"/>
              </a:rPr>
              <a:t>Path’s workflow response happens before or instead of the app’s original response</a:t>
            </a:r>
            <a:endParaRPr dirty="0">
              <a:latin typeface="Poppins" panose="020B0604020202020204" charset="0"/>
              <a:cs typeface="Poppins" panose="020B0604020202020204" charset="0"/>
            </a:endParaRPr>
          </a:p>
          <a:p>
            <a:pPr marL="460375" marR="0" lvl="0" indent="-285750" algn="just" defTabSz="171450" rtl="0">
              <a:lnSpc>
                <a:spcPct val="115000"/>
              </a:lnSpc>
              <a:spcBef>
                <a:spcPts val="0"/>
              </a:spcBef>
              <a:spcAft>
                <a:spcPts val="0"/>
              </a:spcAft>
              <a:buClr>
                <a:schemeClr val="dk1"/>
              </a:buClr>
              <a:buSzPts val="1800"/>
              <a:buFont typeface="Arial" panose="020B0604020202020204" pitchFamily="34" charset="0"/>
              <a:buChar char="•"/>
            </a:pPr>
            <a:r>
              <a:rPr lang="en" b="0" i="0" u="none" strike="noStrike" cap="none" dirty="0">
                <a:solidFill>
                  <a:schemeClr val="dk1"/>
                </a:solidFill>
                <a:latin typeface="Poppins" panose="020B0604020202020204" charset="0"/>
                <a:ea typeface="Ubuntu"/>
                <a:cs typeface="Poppins" panose="020B0604020202020204" charset="0"/>
                <a:sym typeface="Ubuntu"/>
              </a:rPr>
              <a:t>in an asynchronous case, UiPath’s workflow response does not interfere with the original response and happens in parallel</a:t>
            </a:r>
          </a:p>
          <a:p>
            <a:pPr marR="0" lvl="0" algn="just" defTabSz="171450" rtl="0">
              <a:lnSpc>
                <a:spcPct val="115000"/>
              </a:lnSpc>
              <a:spcBef>
                <a:spcPts val="0"/>
              </a:spcBef>
              <a:spcAft>
                <a:spcPts val="0"/>
              </a:spcAft>
              <a:buClr>
                <a:schemeClr val="dk1"/>
              </a:buClr>
              <a:buSzPts val="1800"/>
            </a:pPr>
            <a:r>
              <a:rPr lang="en-US" b="1" dirty="0">
                <a:solidFill>
                  <a:srgbClr val="7F7F7F"/>
                </a:solidFill>
                <a:latin typeface="Poppins" panose="020B0604020202020204" charset="0"/>
                <a:ea typeface="Ubuntu"/>
                <a:cs typeface="Poppins" panose="020B0604020202020204" charset="0"/>
                <a:sym typeface="Ubuntu"/>
              </a:rPr>
              <a:t>Block event</a:t>
            </a:r>
            <a:endParaRPr lang="en" b="0" i="0" u="none" strike="noStrike" cap="none" dirty="0">
              <a:solidFill>
                <a:srgbClr val="7F7F7F"/>
              </a:solidFill>
              <a:latin typeface="Poppins" panose="020B0604020202020204" charset="0"/>
              <a:ea typeface="Ubuntu"/>
              <a:cs typeface="Poppins" panose="020B0604020202020204" charset="0"/>
              <a:sym typeface="Ubuntu"/>
            </a:endParaRPr>
          </a:p>
          <a:p>
            <a:pPr marL="460375" marR="0" lvl="0" indent="-285750" algn="just" defTabSz="171450" rtl="0">
              <a:lnSpc>
                <a:spcPct val="115000"/>
              </a:lnSpc>
              <a:spcBef>
                <a:spcPts val="0"/>
              </a:spcBef>
              <a:spcAft>
                <a:spcPts val="0"/>
              </a:spcAft>
              <a:buClr>
                <a:schemeClr val="dk1"/>
              </a:buClr>
              <a:buSzPts val="1800"/>
              <a:buFont typeface="Arial" panose="020B0604020202020204" pitchFamily="34" charset="0"/>
              <a:buChar char="•"/>
            </a:pPr>
            <a:r>
              <a:rPr lang="en-US" dirty="0">
                <a:solidFill>
                  <a:schemeClr val="dk1"/>
                </a:solidFill>
                <a:latin typeface="Poppins" panose="020B0604020202020204" charset="0"/>
                <a:ea typeface="Ubuntu"/>
                <a:cs typeface="Poppins" panose="020B0604020202020204" charset="0"/>
                <a:sym typeface="Ubuntu"/>
              </a:rPr>
              <a:t>stops the original response from taking place;</a:t>
            </a:r>
            <a:r>
              <a:rPr lang="en-US" dirty="0">
                <a:latin typeface="Poppins" panose="020B0604020202020204" charset="0"/>
                <a:ea typeface="Ubuntu"/>
                <a:cs typeface="Poppins" panose="020B0604020202020204" charset="0"/>
              </a:rPr>
              <a:t> </a:t>
            </a:r>
            <a:r>
              <a:rPr lang="en-US" dirty="0">
                <a:solidFill>
                  <a:schemeClr val="dk1"/>
                </a:solidFill>
                <a:latin typeface="Poppins" panose="020B0604020202020204" charset="0"/>
                <a:ea typeface="Ubuntu"/>
                <a:cs typeface="Poppins" panose="020B0604020202020204" charset="0"/>
                <a:sym typeface="Ubuntu"/>
              </a:rPr>
              <a:t>makes sense only in Synchronous scenario</a:t>
            </a:r>
            <a:endParaRPr lang="en" dirty="0">
              <a:solidFill>
                <a:schemeClr val="dk1"/>
              </a:solidFill>
              <a:latin typeface="Poppins" panose="020B0604020202020204" charset="0"/>
              <a:ea typeface="Ubuntu"/>
              <a:cs typeface="Poppins" panose="020B0604020202020204" charset="0"/>
              <a:sym typeface="Ubuntu"/>
            </a:endParaRPr>
          </a:p>
        </p:txBody>
      </p:sp>
      <p:grpSp>
        <p:nvGrpSpPr>
          <p:cNvPr id="97" name="Group 4">
            <a:extLst>
              <a:ext uri="{FF2B5EF4-FFF2-40B4-BE49-F238E27FC236}">
                <a16:creationId xmlns:a16="http://schemas.microsoft.com/office/drawing/2014/main" id="{D02C9ABE-DCE3-4F8B-B66F-8C29BE986254}"/>
              </a:ext>
            </a:extLst>
          </p:cNvPr>
          <p:cNvGrpSpPr>
            <a:grpSpLocks noChangeAspect="1"/>
          </p:cNvGrpSpPr>
          <p:nvPr/>
        </p:nvGrpSpPr>
        <p:grpSpPr bwMode="auto">
          <a:xfrm>
            <a:off x="6918308" y="1742131"/>
            <a:ext cx="1842115" cy="2224562"/>
            <a:chOff x="3057" y="1327"/>
            <a:chExt cx="1566" cy="1666"/>
          </a:xfrm>
          <a:effectLst/>
        </p:grpSpPr>
        <p:sp>
          <p:nvSpPr>
            <p:cNvPr id="98" name="AutoShape 3">
              <a:extLst>
                <a:ext uri="{FF2B5EF4-FFF2-40B4-BE49-F238E27FC236}">
                  <a16:creationId xmlns:a16="http://schemas.microsoft.com/office/drawing/2014/main" id="{52B0D286-DC7F-403F-B362-FE8E1BD1476A}"/>
                </a:ext>
              </a:extLst>
            </p:cNvPr>
            <p:cNvSpPr>
              <a:spLocks noChangeAspect="1" noChangeArrowheads="1" noTextEdit="1"/>
            </p:cNvSpPr>
            <p:nvPr/>
          </p:nvSpPr>
          <p:spPr bwMode="auto">
            <a:xfrm>
              <a:off x="3057" y="1327"/>
              <a:ext cx="1566" cy="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99" name="Freeform 5">
              <a:extLst>
                <a:ext uri="{FF2B5EF4-FFF2-40B4-BE49-F238E27FC236}">
                  <a16:creationId xmlns:a16="http://schemas.microsoft.com/office/drawing/2014/main" id="{AE60F076-251B-4AC0-965E-4B80D81227DF}"/>
                </a:ext>
              </a:extLst>
            </p:cNvPr>
            <p:cNvSpPr>
              <a:spLocks/>
            </p:cNvSpPr>
            <p:nvPr/>
          </p:nvSpPr>
          <p:spPr bwMode="auto">
            <a:xfrm>
              <a:off x="4058" y="1704"/>
              <a:ext cx="112" cy="69"/>
            </a:xfrm>
            <a:custGeom>
              <a:avLst/>
              <a:gdLst>
                <a:gd name="T0" fmla="*/ 4 w 47"/>
                <a:gd name="T1" fmla="*/ 19 h 29"/>
                <a:gd name="T2" fmla="*/ 47 w 47"/>
                <a:gd name="T3" fmla="*/ 29 h 29"/>
                <a:gd name="T4" fmla="*/ 40 w 47"/>
                <a:gd name="T5" fmla="*/ 7 h 29"/>
                <a:gd name="T6" fmla="*/ 0 w 47"/>
                <a:gd name="T7" fmla="*/ 0 h 29"/>
                <a:gd name="T8" fmla="*/ 4 w 47"/>
                <a:gd name="T9" fmla="*/ 19 h 29"/>
              </a:gdLst>
              <a:ahLst/>
              <a:cxnLst>
                <a:cxn ang="0">
                  <a:pos x="T0" y="T1"/>
                </a:cxn>
                <a:cxn ang="0">
                  <a:pos x="T2" y="T3"/>
                </a:cxn>
                <a:cxn ang="0">
                  <a:pos x="T4" y="T5"/>
                </a:cxn>
                <a:cxn ang="0">
                  <a:pos x="T6" y="T7"/>
                </a:cxn>
                <a:cxn ang="0">
                  <a:pos x="T8" y="T9"/>
                </a:cxn>
              </a:cxnLst>
              <a:rect l="0" t="0" r="r" b="b"/>
              <a:pathLst>
                <a:path w="47" h="29">
                  <a:moveTo>
                    <a:pt x="4" y="19"/>
                  </a:moveTo>
                  <a:cubicBezTo>
                    <a:pt x="19" y="22"/>
                    <a:pt x="34" y="25"/>
                    <a:pt x="47" y="29"/>
                  </a:cubicBezTo>
                  <a:cubicBezTo>
                    <a:pt x="45" y="22"/>
                    <a:pt x="43" y="14"/>
                    <a:pt x="40" y="7"/>
                  </a:cubicBezTo>
                  <a:cubicBezTo>
                    <a:pt x="27" y="4"/>
                    <a:pt x="14" y="2"/>
                    <a:pt x="0" y="0"/>
                  </a:cubicBezTo>
                  <a:cubicBezTo>
                    <a:pt x="1" y="6"/>
                    <a:pt x="3" y="12"/>
                    <a:pt x="4" y="19"/>
                  </a:cubicBezTo>
                  <a:close/>
                </a:path>
              </a:pathLst>
            </a:custGeom>
            <a:solidFill>
              <a:srgbClr val="C3D2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0" name="Freeform 6">
              <a:extLst>
                <a:ext uri="{FF2B5EF4-FFF2-40B4-BE49-F238E27FC236}">
                  <a16:creationId xmlns:a16="http://schemas.microsoft.com/office/drawing/2014/main" id="{47005C82-51B7-4B66-880D-0B0BD6641DBE}"/>
                </a:ext>
              </a:extLst>
            </p:cNvPr>
            <p:cNvSpPr>
              <a:spLocks/>
            </p:cNvSpPr>
            <p:nvPr/>
          </p:nvSpPr>
          <p:spPr bwMode="auto">
            <a:xfrm>
              <a:off x="3055" y="1704"/>
              <a:ext cx="567" cy="750"/>
            </a:xfrm>
            <a:custGeom>
              <a:avLst/>
              <a:gdLst>
                <a:gd name="T0" fmla="*/ 141 w 239"/>
                <a:gd name="T1" fmla="*/ 296 h 316"/>
                <a:gd name="T2" fmla="*/ 33 w 239"/>
                <a:gd name="T3" fmla="*/ 172 h 316"/>
                <a:gd name="T4" fmla="*/ 235 w 239"/>
                <a:gd name="T5" fmla="*/ 19 h 316"/>
                <a:gd name="T6" fmla="*/ 239 w 239"/>
                <a:gd name="T7" fmla="*/ 0 h 316"/>
                <a:gd name="T8" fmla="*/ 0 w 239"/>
                <a:gd name="T9" fmla="*/ 172 h 316"/>
                <a:gd name="T10" fmla="*/ 134 w 239"/>
                <a:gd name="T11" fmla="*/ 316 h 316"/>
                <a:gd name="T12" fmla="*/ 141 w 239"/>
                <a:gd name="T13" fmla="*/ 296 h 316"/>
              </a:gdLst>
              <a:ahLst/>
              <a:cxnLst>
                <a:cxn ang="0">
                  <a:pos x="T0" y="T1"/>
                </a:cxn>
                <a:cxn ang="0">
                  <a:pos x="T2" y="T3"/>
                </a:cxn>
                <a:cxn ang="0">
                  <a:pos x="T4" y="T5"/>
                </a:cxn>
                <a:cxn ang="0">
                  <a:pos x="T6" y="T7"/>
                </a:cxn>
                <a:cxn ang="0">
                  <a:pos x="T8" y="T9"/>
                </a:cxn>
                <a:cxn ang="0">
                  <a:pos x="T10" y="T11"/>
                </a:cxn>
                <a:cxn ang="0">
                  <a:pos x="T12" y="T13"/>
                </a:cxn>
              </a:cxnLst>
              <a:rect l="0" t="0" r="r" b="b"/>
              <a:pathLst>
                <a:path w="239" h="316">
                  <a:moveTo>
                    <a:pt x="141" y="296"/>
                  </a:moveTo>
                  <a:cubicBezTo>
                    <a:pt x="75" y="267"/>
                    <a:pt x="33" y="222"/>
                    <a:pt x="33" y="172"/>
                  </a:cubicBezTo>
                  <a:cubicBezTo>
                    <a:pt x="33" y="101"/>
                    <a:pt x="117" y="41"/>
                    <a:pt x="235" y="19"/>
                  </a:cubicBezTo>
                  <a:cubicBezTo>
                    <a:pt x="236" y="12"/>
                    <a:pt x="238" y="6"/>
                    <a:pt x="239" y="0"/>
                  </a:cubicBezTo>
                  <a:cubicBezTo>
                    <a:pt x="101" y="21"/>
                    <a:pt x="0" y="90"/>
                    <a:pt x="0" y="172"/>
                  </a:cubicBezTo>
                  <a:cubicBezTo>
                    <a:pt x="0" y="231"/>
                    <a:pt x="52" y="284"/>
                    <a:pt x="134" y="316"/>
                  </a:cubicBezTo>
                  <a:cubicBezTo>
                    <a:pt x="136" y="310"/>
                    <a:pt x="138" y="303"/>
                    <a:pt x="141" y="296"/>
                  </a:cubicBezTo>
                  <a:close/>
                </a:path>
              </a:pathLst>
            </a:custGeom>
            <a:solidFill>
              <a:srgbClr val="5EC1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1" name="Freeform 7">
              <a:extLst>
                <a:ext uri="{FF2B5EF4-FFF2-40B4-BE49-F238E27FC236}">
                  <a16:creationId xmlns:a16="http://schemas.microsoft.com/office/drawing/2014/main" id="{22AD3043-07C1-4078-B60D-C8D9BF8F2F12}"/>
                </a:ext>
              </a:extLst>
            </p:cNvPr>
            <p:cNvSpPr>
              <a:spLocks/>
            </p:cNvSpPr>
            <p:nvPr/>
          </p:nvSpPr>
          <p:spPr bwMode="auto">
            <a:xfrm>
              <a:off x="4222" y="1740"/>
              <a:ext cx="403" cy="714"/>
            </a:xfrm>
            <a:custGeom>
              <a:avLst/>
              <a:gdLst>
                <a:gd name="T0" fmla="*/ 0 w 170"/>
                <a:gd name="T1" fmla="*/ 0 h 301"/>
                <a:gd name="T2" fmla="*/ 6 w 170"/>
                <a:gd name="T3" fmla="*/ 23 h 301"/>
                <a:gd name="T4" fmla="*/ 137 w 170"/>
                <a:gd name="T5" fmla="*/ 157 h 301"/>
                <a:gd name="T6" fmla="*/ 29 w 170"/>
                <a:gd name="T7" fmla="*/ 281 h 301"/>
                <a:gd name="T8" fmla="*/ 36 w 170"/>
                <a:gd name="T9" fmla="*/ 301 h 301"/>
                <a:gd name="T10" fmla="*/ 170 w 170"/>
                <a:gd name="T11" fmla="*/ 157 h 301"/>
                <a:gd name="T12" fmla="*/ 0 w 170"/>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70" h="301">
                  <a:moveTo>
                    <a:pt x="0" y="0"/>
                  </a:moveTo>
                  <a:cubicBezTo>
                    <a:pt x="2" y="8"/>
                    <a:pt x="4" y="15"/>
                    <a:pt x="6" y="23"/>
                  </a:cubicBezTo>
                  <a:cubicBezTo>
                    <a:pt x="85" y="52"/>
                    <a:pt x="137" y="101"/>
                    <a:pt x="137" y="157"/>
                  </a:cubicBezTo>
                  <a:cubicBezTo>
                    <a:pt x="137" y="207"/>
                    <a:pt x="95" y="252"/>
                    <a:pt x="29" y="281"/>
                  </a:cubicBezTo>
                  <a:cubicBezTo>
                    <a:pt x="32" y="288"/>
                    <a:pt x="34" y="295"/>
                    <a:pt x="36" y="301"/>
                  </a:cubicBezTo>
                  <a:cubicBezTo>
                    <a:pt x="118" y="269"/>
                    <a:pt x="170" y="216"/>
                    <a:pt x="170" y="157"/>
                  </a:cubicBezTo>
                  <a:cubicBezTo>
                    <a:pt x="170" y="90"/>
                    <a:pt x="102" y="31"/>
                    <a:pt x="0" y="0"/>
                  </a:cubicBezTo>
                  <a:close/>
                </a:path>
              </a:pathLst>
            </a:custGeom>
            <a:solidFill>
              <a:srgbClr val="C3D2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2" name="Freeform 8">
              <a:extLst>
                <a:ext uri="{FF2B5EF4-FFF2-40B4-BE49-F238E27FC236}">
                  <a16:creationId xmlns:a16="http://schemas.microsoft.com/office/drawing/2014/main" id="{7972FA29-3D15-45E9-9950-EE592E9E569C}"/>
                </a:ext>
              </a:extLst>
            </p:cNvPr>
            <p:cNvSpPr>
              <a:spLocks/>
            </p:cNvSpPr>
            <p:nvPr/>
          </p:nvSpPr>
          <p:spPr bwMode="auto">
            <a:xfrm>
              <a:off x="3467" y="1329"/>
              <a:ext cx="337" cy="401"/>
            </a:xfrm>
            <a:custGeom>
              <a:avLst/>
              <a:gdLst>
                <a:gd name="T0" fmla="*/ 110 w 142"/>
                <a:gd name="T1" fmla="*/ 45 h 169"/>
                <a:gd name="T2" fmla="*/ 142 w 142"/>
                <a:gd name="T3" fmla="*/ 0 h 169"/>
                <a:gd name="T4" fmla="*/ 0 w 142"/>
                <a:gd name="T5" fmla="*/ 169 h 169"/>
                <a:gd name="T6" fmla="*/ 23 w 142"/>
                <a:gd name="T7" fmla="*/ 163 h 169"/>
                <a:gd name="T8" fmla="*/ 110 w 142"/>
                <a:gd name="T9" fmla="*/ 45 h 169"/>
              </a:gdLst>
              <a:ahLst/>
              <a:cxnLst>
                <a:cxn ang="0">
                  <a:pos x="T0" y="T1"/>
                </a:cxn>
                <a:cxn ang="0">
                  <a:pos x="T2" y="T3"/>
                </a:cxn>
                <a:cxn ang="0">
                  <a:pos x="T4" y="T5"/>
                </a:cxn>
                <a:cxn ang="0">
                  <a:pos x="T6" y="T7"/>
                </a:cxn>
                <a:cxn ang="0">
                  <a:pos x="T8" y="T9"/>
                </a:cxn>
              </a:cxnLst>
              <a:rect l="0" t="0" r="r" b="b"/>
              <a:pathLst>
                <a:path w="142" h="169">
                  <a:moveTo>
                    <a:pt x="110" y="45"/>
                  </a:moveTo>
                  <a:cubicBezTo>
                    <a:pt x="122" y="24"/>
                    <a:pt x="133" y="10"/>
                    <a:pt x="142" y="0"/>
                  </a:cubicBezTo>
                  <a:cubicBezTo>
                    <a:pt x="81" y="9"/>
                    <a:pt x="28" y="75"/>
                    <a:pt x="0" y="169"/>
                  </a:cubicBezTo>
                  <a:cubicBezTo>
                    <a:pt x="8" y="167"/>
                    <a:pt x="15" y="165"/>
                    <a:pt x="23" y="163"/>
                  </a:cubicBezTo>
                  <a:cubicBezTo>
                    <a:pt x="44" y="107"/>
                    <a:pt x="74" y="65"/>
                    <a:pt x="110" y="45"/>
                  </a:cubicBezTo>
                  <a:close/>
                </a:path>
              </a:pathLst>
            </a:custGeom>
            <a:solidFill>
              <a:srgbClr val="5EC1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3" name="Freeform 9">
              <a:extLst>
                <a:ext uri="{FF2B5EF4-FFF2-40B4-BE49-F238E27FC236}">
                  <a16:creationId xmlns:a16="http://schemas.microsoft.com/office/drawing/2014/main" id="{9AEF46A3-4C9F-471E-8C32-9839BD096C6E}"/>
                </a:ext>
              </a:extLst>
            </p:cNvPr>
            <p:cNvSpPr>
              <a:spLocks/>
            </p:cNvSpPr>
            <p:nvPr/>
          </p:nvSpPr>
          <p:spPr bwMode="auto">
            <a:xfrm>
              <a:off x="3503" y="2537"/>
              <a:ext cx="240" cy="342"/>
            </a:xfrm>
            <a:custGeom>
              <a:avLst/>
              <a:gdLst>
                <a:gd name="T0" fmla="*/ 64 w 101"/>
                <a:gd name="T1" fmla="*/ 82 h 144"/>
                <a:gd name="T2" fmla="*/ 13 w 101"/>
                <a:gd name="T3" fmla="*/ 0 h 144"/>
                <a:gd name="T4" fmla="*/ 0 w 101"/>
                <a:gd name="T5" fmla="*/ 23 h 144"/>
                <a:gd name="T6" fmla="*/ 101 w 101"/>
                <a:gd name="T7" fmla="*/ 144 h 144"/>
                <a:gd name="T8" fmla="*/ 92 w 101"/>
                <a:gd name="T9" fmla="*/ 123 h 144"/>
                <a:gd name="T10" fmla="*/ 64 w 101"/>
                <a:gd name="T11" fmla="*/ 82 h 144"/>
              </a:gdLst>
              <a:ahLst/>
              <a:cxnLst>
                <a:cxn ang="0">
                  <a:pos x="T0" y="T1"/>
                </a:cxn>
                <a:cxn ang="0">
                  <a:pos x="T2" y="T3"/>
                </a:cxn>
                <a:cxn ang="0">
                  <a:pos x="T4" y="T5"/>
                </a:cxn>
                <a:cxn ang="0">
                  <a:pos x="T6" y="T7"/>
                </a:cxn>
                <a:cxn ang="0">
                  <a:pos x="T8" y="T9"/>
                </a:cxn>
                <a:cxn ang="0">
                  <a:pos x="T10" y="T11"/>
                </a:cxn>
              </a:cxnLst>
              <a:rect l="0" t="0" r="r" b="b"/>
              <a:pathLst>
                <a:path w="101" h="144">
                  <a:moveTo>
                    <a:pt x="64" y="82"/>
                  </a:moveTo>
                  <a:cubicBezTo>
                    <a:pt x="44" y="62"/>
                    <a:pt x="26" y="34"/>
                    <a:pt x="13" y="0"/>
                  </a:cubicBezTo>
                  <a:cubicBezTo>
                    <a:pt x="6" y="6"/>
                    <a:pt x="2" y="13"/>
                    <a:pt x="0" y="23"/>
                  </a:cubicBezTo>
                  <a:cubicBezTo>
                    <a:pt x="24" y="83"/>
                    <a:pt x="60" y="126"/>
                    <a:pt x="101" y="144"/>
                  </a:cubicBezTo>
                  <a:cubicBezTo>
                    <a:pt x="98" y="137"/>
                    <a:pt x="94" y="130"/>
                    <a:pt x="92" y="123"/>
                  </a:cubicBezTo>
                  <a:cubicBezTo>
                    <a:pt x="79" y="113"/>
                    <a:pt x="69" y="99"/>
                    <a:pt x="64" y="82"/>
                  </a:cubicBezTo>
                  <a:close/>
                </a:path>
              </a:pathLst>
            </a:custGeom>
            <a:solidFill>
              <a:srgbClr val="5EC1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4" name="Freeform 10">
              <a:extLst>
                <a:ext uri="{FF2B5EF4-FFF2-40B4-BE49-F238E27FC236}">
                  <a16:creationId xmlns:a16="http://schemas.microsoft.com/office/drawing/2014/main" id="{6D18A165-C9A9-40B4-A1F9-35969A1488D2}"/>
                </a:ext>
              </a:extLst>
            </p:cNvPr>
            <p:cNvSpPr>
              <a:spLocks/>
            </p:cNvSpPr>
            <p:nvPr/>
          </p:nvSpPr>
          <p:spPr bwMode="auto">
            <a:xfrm>
              <a:off x="3413" y="1783"/>
              <a:ext cx="88" cy="543"/>
            </a:xfrm>
            <a:custGeom>
              <a:avLst/>
              <a:gdLst>
                <a:gd name="T0" fmla="*/ 23 w 37"/>
                <a:gd name="T1" fmla="*/ 208 h 229"/>
                <a:gd name="T2" fmla="*/ 18 w 37"/>
                <a:gd name="T3" fmla="*/ 139 h 229"/>
                <a:gd name="T4" fmla="*/ 37 w 37"/>
                <a:gd name="T5" fmla="*/ 0 h 229"/>
                <a:gd name="T6" fmla="*/ 15 w 37"/>
                <a:gd name="T7" fmla="*/ 7 h 229"/>
                <a:gd name="T8" fmla="*/ 0 w 37"/>
                <a:gd name="T9" fmla="*/ 139 h 229"/>
                <a:gd name="T10" fmla="*/ 7 w 37"/>
                <a:gd name="T11" fmla="*/ 229 h 229"/>
                <a:gd name="T12" fmla="*/ 23 w 37"/>
                <a:gd name="T13" fmla="*/ 208 h 229"/>
              </a:gdLst>
              <a:ahLst/>
              <a:cxnLst>
                <a:cxn ang="0">
                  <a:pos x="T0" y="T1"/>
                </a:cxn>
                <a:cxn ang="0">
                  <a:pos x="T2" y="T3"/>
                </a:cxn>
                <a:cxn ang="0">
                  <a:pos x="T4" y="T5"/>
                </a:cxn>
                <a:cxn ang="0">
                  <a:pos x="T6" y="T7"/>
                </a:cxn>
                <a:cxn ang="0">
                  <a:pos x="T8" y="T9"/>
                </a:cxn>
                <a:cxn ang="0">
                  <a:pos x="T10" y="T11"/>
                </a:cxn>
                <a:cxn ang="0">
                  <a:pos x="T12" y="T13"/>
                </a:cxn>
              </a:cxnLst>
              <a:rect l="0" t="0" r="r" b="b"/>
              <a:pathLst>
                <a:path w="37" h="229">
                  <a:moveTo>
                    <a:pt x="23" y="208"/>
                  </a:moveTo>
                  <a:cubicBezTo>
                    <a:pt x="20" y="186"/>
                    <a:pt x="18" y="163"/>
                    <a:pt x="18" y="139"/>
                  </a:cubicBezTo>
                  <a:cubicBezTo>
                    <a:pt x="18" y="89"/>
                    <a:pt x="25" y="41"/>
                    <a:pt x="37" y="0"/>
                  </a:cubicBezTo>
                  <a:cubicBezTo>
                    <a:pt x="30" y="2"/>
                    <a:pt x="22" y="4"/>
                    <a:pt x="15" y="7"/>
                  </a:cubicBezTo>
                  <a:cubicBezTo>
                    <a:pt x="6" y="48"/>
                    <a:pt x="0" y="92"/>
                    <a:pt x="0" y="139"/>
                  </a:cubicBezTo>
                  <a:cubicBezTo>
                    <a:pt x="0" y="170"/>
                    <a:pt x="3" y="200"/>
                    <a:pt x="7" y="229"/>
                  </a:cubicBezTo>
                  <a:cubicBezTo>
                    <a:pt x="12" y="222"/>
                    <a:pt x="17" y="214"/>
                    <a:pt x="23" y="208"/>
                  </a:cubicBezTo>
                  <a:close/>
                </a:path>
              </a:pathLst>
            </a:custGeom>
            <a:solidFill>
              <a:srgbClr val="C3D2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5" name="Freeform 11">
              <a:extLst>
                <a:ext uri="{FF2B5EF4-FFF2-40B4-BE49-F238E27FC236}">
                  <a16:creationId xmlns:a16="http://schemas.microsoft.com/office/drawing/2014/main" id="{13A82E8F-9100-4333-AB2A-CEADE0F23606}"/>
                </a:ext>
              </a:extLst>
            </p:cNvPr>
            <p:cNvSpPr>
              <a:spLocks/>
            </p:cNvSpPr>
            <p:nvPr/>
          </p:nvSpPr>
          <p:spPr bwMode="auto">
            <a:xfrm>
              <a:off x="3937" y="2537"/>
              <a:ext cx="240" cy="342"/>
            </a:xfrm>
            <a:custGeom>
              <a:avLst/>
              <a:gdLst>
                <a:gd name="T0" fmla="*/ 88 w 101"/>
                <a:gd name="T1" fmla="*/ 0 h 144"/>
                <a:gd name="T2" fmla="*/ 37 w 101"/>
                <a:gd name="T3" fmla="*/ 82 h 144"/>
                <a:gd name="T4" fmla="*/ 9 w 101"/>
                <a:gd name="T5" fmla="*/ 123 h 144"/>
                <a:gd name="T6" fmla="*/ 0 w 101"/>
                <a:gd name="T7" fmla="*/ 144 h 144"/>
                <a:gd name="T8" fmla="*/ 101 w 101"/>
                <a:gd name="T9" fmla="*/ 23 h 144"/>
                <a:gd name="T10" fmla="*/ 88 w 101"/>
                <a:gd name="T11" fmla="*/ 0 h 144"/>
              </a:gdLst>
              <a:ahLst/>
              <a:cxnLst>
                <a:cxn ang="0">
                  <a:pos x="T0" y="T1"/>
                </a:cxn>
                <a:cxn ang="0">
                  <a:pos x="T2" y="T3"/>
                </a:cxn>
                <a:cxn ang="0">
                  <a:pos x="T4" y="T5"/>
                </a:cxn>
                <a:cxn ang="0">
                  <a:pos x="T6" y="T7"/>
                </a:cxn>
                <a:cxn ang="0">
                  <a:pos x="T8" y="T9"/>
                </a:cxn>
                <a:cxn ang="0">
                  <a:pos x="T10" y="T11"/>
                </a:cxn>
              </a:cxnLst>
              <a:rect l="0" t="0" r="r" b="b"/>
              <a:pathLst>
                <a:path w="101" h="144">
                  <a:moveTo>
                    <a:pt x="88" y="0"/>
                  </a:moveTo>
                  <a:cubicBezTo>
                    <a:pt x="75" y="34"/>
                    <a:pt x="57" y="62"/>
                    <a:pt x="37" y="82"/>
                  </a:cubicBezTo>
                  <a:cubicBezTo>
                    <a:pt x="32" y="99"/>
                    <a:pt x="22" y="113"/>
                    <a:pt x="9" y="123"/>
                  </a:cubicBezTo>
                  <a:cubicBezTo>
                    <a:pt x="7" y="130"/>
                    <a:pt x="3" y="137"/>
                    <a:pt x="0" y="144"/>
                  </a:cubicBezTo>
                  <a:cubicBezTo>
                    <a:pt x="41" y="126"/>
                    <a:pt x="77" y="83"/>
                    <a:pt x="101" y="23"/>
                  </a:cubicBezTo>
                  <a:cubicBezTo>
                    <a:pt x="99" y="13"/>
                    <a:pt x="95" y="6"/>
                    <a:pt x="88" y="0"/>
                  </a:cubicBezTo>
                  <a:close/>
                </a:path>
              </a:pathLst>
            </a:custGeom>
            <a:solidFill>
              <a:srgbClr val="C3D2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6" name="Freeform 12">
              <a:extLst>
                <a:ext uri="{FF2B5EF4-FFF2-40B4-BE49-F238E27FC236}">
                  <a16:creationId xmlns:a16="http://schemas.microsoft.com/office/drawing/2014/main" id="{BFDFF34E-275A-4134-884D-001396628046}"/>
                </a:ext>
              </a:extLst>
            </p:cNvPr>
            <p:cNvSpPr>
              <a:spLocks/>
            </p:cNvSpPr>
            <p:nvPr/>
          </p:nvSpPr>
          <p:spPr bwMode="auto">
            <a:xfrm>
              <a:off x="3876" y="1329"/>
              <a:ext cx="391" cy="997"/>
            </a:xfrm>
            <a:custGeom>
              <a:avLst/>
              <a:gdLst>
                <a:gd name="T0" fmla="*/ 2 w 165"/>
                <a:gd name="T1" fmla="*/ 2 h 420"/>
                <a:gd name="T2" fmla="*/ 2 w 165"/>
                <a:gd name="T3" fmla="*/ 2 h 420"/>
                <a:gd name="T4" fmla="*/ 3 w 165"/>
                <a:gd name="T5" fmla="*/ 4 h 420"/>
                <a:gd name="T6" fmla="*/ 3 w 165"/>
                <a:gd name="T7" fmla="*/ 4 h 420"/>
                <a:gd name="T8" fmla="*/ 5 w 165"/>
                <a:gd name="T9" fmla="*/ 6 h 420"/>
                <a:gd name="T10" fmla="*/ 5 w 165"/>
                <a:gd name="T11" fmla="*/ 6 h 420"/>
                <a:gd name="T12" fmla="*/ 7 w 165"/>
                <a:gd name="T13" fmla="*/ 8 h 420"/>
                <a:gd name="T14" fmla="*/ 7 w 165"/>
                <a:gd name="T15" fmla="*/ 8 h 420"/>
                <a:gd name="T16" fmla="*/ 32 w 165"/>
                <a:gd name="T17" fmla="*/ 45 h 420"/>
                <a:gd name="T18" fmla="*/ 147 w 165"/>
                <a:gd name="T19" fmla="*/ 330 h 420"/>
                <a:gd name="T20" fmla="*/ 142 w 165"/>
                <a:gd name="T21" fmla="*/ 399 h 420"/>
                <a:gd name="T22" fmla="*/ 142 w 165"/>
                <a:gd name="T23" fmla="*/ 399 h 420"/>
                <a:gd name="T24" fmla="*/ 146 w 165"/>
                <a:gd name="T25" fmla="*/ 404 h 420"/>
                <a:gd name="T26" fmla="*/ 147 w 165"/>
                <a:gd name="T27" fmla="*/ 404 h 420"/>
                <a:gd name="T28" fmla="*/ 150 w 165"/>
                <a:gd name="T29" fmla="*/ 409 h 420"/>
                <a:gd name="T30" fmla="*/ 151 w 165"/>
                <a:gd name="T31" fmla="*/ 409 h 420"/>
                <a:gd name="T32" fmla="*/ 158 w 165"/>
                <a:gd name="T33" fmla="*/ 420 h 420"/>
                <a:gd name="T34" fmla="*/ 165 w 165"/>
                <a:gd name="T35" fmla="*/ 330 h 420"/>
                <a:gd name="T36" fmla="*/ 0 w 165"/>
                <a:gd name="T37" fmla="*/ 0 h 420"/>
                <a:gd name="T38" fmla="*/ 2 w 165"/>
                <a:gd name="T39" fmla="*/ 2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20">
                  <a:moveTo>
                    <a:pt x="2" y="2"/>
                  </a:moveTo>
                  <a:cubicBezTo>
                    <a:pt x="2" y="2"/>
                    <a:pt x="2" y="2"/>
                    <a:pt x="2" y="2"/>
                  </a:cubicBezTo>
                  <a:cubicBezTo>
                    <a:pt x="2" y="2"/>
                    <a:pt x="3" y="3"/>
                    <a:pt x="3" y="4"/>
                  </a:cubicBezTo>
                  <a:cubicBezTo>
                    <a:pt x="3" y="4"/>
                    <a:pt x="3" y="4"/>
                    <a:pt x="3" y="4"/>
                  </a:cubicBezTo>
                  <a:cubicBezTo>
                    <a:pt x="4" y="4"/>
                    <a:pt x="5" y="5"/>
                    <a:pt x="5" y="6"/>
                  </a:cubicBezTo>
                  <a:cubicBezTo>
                    <a:pt x="5" y="6"/>
                    <a:pt x="5" y="6"/>
                    <a:pt x="5" y="6"/>
                  </a:cubicBezTo>
                  <a:cubicBezTo>
                    <a:pt x="6" y="7"/>
                    <a:pt x="6" y="7"/>
                    <a:pt x="7" y="8"/>
                  </a:cubicBezTo>
                  <a:cubicBezTo>
                    <a:pt x="7" y="8"/>
                    <a:pt x="7" y="8"/>
                    <a:pt x="7" y="8"/>
                  </a:cubicBezTo>
                  <a:cubicBezTo>
                    <a:pt x="14" y="17"/>
                    <a:pt x="23" y="29"/>
                    <a:pt x="32" y="45"/>
                  </a:cubicBezTo>
                  <a:cubicBezTo>
                    <a:pt x="98" y="82"/>
                    <a:pt x="147" y="196"/>
                    <a:pt x="147" y="330"/>
                  </a:cubicBezTo>
                  <a:cubicBezTo>
                    <a:pt x="147" y="354"/>
                    <a:pt x="145" y="377"/>
                    <a:pt x="142" y="399"/>
                  </a:cubicBezTo>
                  <a:cubicBezTo>
                    <a:pt x="142" y="399"/>
                    <a:pt x="142" y="399"/>
                    <a:pt x="142" y="399"/>
                  </a:cubicBezTo>
                  <a:cubicBezTo>
                    <a:pt x="144" y="400"/>
                    <a:pt x="145" y="402"/>
                    <a:pt x="146" y="404"/>
                  </a:cubicBezTo>
                  <a:cubicBezTo>
                    <a:pt x="147" y="404"/>
                    <a:pt x="147" y="404"/>
                    <a:pt x="147" y="404"/>
                  </a:cubicBezTo>
                  <a:cubicBezTo>
                    <a:pt x="148" y="406"/>
                    <a:pt x="149" y="407"/>
                    <a:pt x="150" y="409"/>
                  </a:cubicBezTo>
                  <a:cubicBezTo>
                    <a:pt x="150" y="409"/>
                    <a:pt x="150" y="409"/>
                    <a:pt x="151" y="409"/>
                  </a:cubicBezTo>
                  <a:cubicBezTo>
                    <a:pt x="153" y="413"/>
                    <a:pt x="156" y="416"/>
                    <a:pt x="158" y="420"/>
                  </a:cubicBezTo>
                  <a:cubicBezTo>
                    <a:pt x="162" y="391"/>
                    <a:pt x="165" y="361"/>
                    <a:pt x="165" y="330"/>
                  </a:cubicBezTo>
                  <a:cubicBezTo>
                    <a:pt x="165" y="156"/>
                    <a:pt x="92" y="14"/>
                    <a:pt x="0" y="0"/>
                  </a:cubicBezTo>
                  <a:cubicBezTo>
                    <a:pt x="1" y="0"/>
                    <a:pt x="1" y="1"/>
                    <a:pt x="2" y="2"/>
                  </a:cubicBezTo>
                  <a:close/>
                </a:path>
              </a:pathLst>
            </a:custGeom>
            <a:solidFill>
              <a:srgbClr val="C3D2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7" name="Freeform 13">
              <a:extLst>
                <a:ext uri="{FF2B5EF4-FFF2-40B4-BE49-F238E27FC236}">
                  <a16:creationId xmlns:a16="http://schemas.microsoft.com/office/drawing/2014/main" id="{75EB6C3F-E696-412A-9BA4-6F24FF210869}"/>
                </a:ext>
              </a:extLst>
            </p:cNvPr>
            <p:cNvSpPr>
              <a:spLocks/>
            </p:cNvSpPr>
            <p:nvPr/>
          </p:nvSpPr>
          <p:spPr bwMode="auto">
            <a:xfrm>
              <a:off x="4058" y="1704"/>
              <a:ext cx="112" cy="69"/>
            </a:xfrm>
            <a:custGeom>
              <a:avLst/>
              <a:gdLst>
                <a:gd name="T0" fmla="*/ 4 w 47"/>
                <a:gd name="T1" fmla="*/ 19 h 29"/>
                <a:gd name="T2" fmla="*/ 47 w 47"/>
                <a:gd name="T3" fmla="*/ 29 h 29"/>
                <a:gd name="T4" fmla="*/ 40 w 47"/>
                <a:gd name="T5" fmla="*/ 7 h 29"/>
                <a:gd name="T6" fmla="*/ 0 w 47"/>
                <a:gd name="T7" fmla="*/ 0 h 29"/>
                <a:gd name="T8" fmla="*/ 4 w 47"/>
                <a:gd name="T9" fmla="*/ 19 h 29"/>
              </a:gdLst>
              <a:ahLst/>
              <a:cxnLst>
                <a:cxn ang="0">
                  <a:pos x="T0" y="T1"/>
                </a:cxn>
                <a:cxn ang="0">
                  <a:pos x="T2" y="T3"/>
                </a:cxn>
                <a:cxn ang="0">
                  <a:pos x="T4" y="T5"/>
                </a:cxn>
                <a:cxn ang="0">
                  <a:pos x="T6" y="T7"/>
                </a:cxn>
                <a:cxn ang="0">
                  <a:pos x="T8" y="T9"/>
                </a:cxn>
              </a:cxnLst>
              <a:rect l="0" t="0" r="r" b="b"/>
              <a:pathLst>
                <a:path w="47" h="29">
                  <a:moveTo>
                    <a:pt x="4" y="19"/>
                  </a:moveTo>
                  <a:cubicBezTo>
                    <a:pt x="19" y="22"/>
                    <a:pt x="34" y="25"/>
                    <a:pt x="47" y="29"/>
                  </a:cubicBezTo>
                  <a:cubicBezTo>
                    <a:pt x="45" y="22"/>
                    <a:pt x="43" y="14"/>
                    <a:pt x="40" y="7"/>
                  </a:cubicBezTo>
                  <a:cubicBezTo>
                    <a:pt x="27" y="4"/>
                    <a:pt x="14" y="2"/>
                    <a:pt x="0" y="0"/>
                  </a:cubicBezTo>
                  <a:cubicBezTo>
                    <a:pt x="1" y="6"/>
                    <a:pt x="3" y="12"/>
                    <a:pt x="4" y="19"/>
                  </a:cubicBezTo>
                  <a:close/>
                </a:path>
              </a:pathLst>
            </a:custGeom>
            <a:solidFill>
              <a:srgbClr val="237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8" name="Freeform 14">
              <a:extLst>
                <a:ext uri="{FF2B5EF4-FFF2-40B4-BE49-F238E27FC236}">
                  <a16:creationId xmlns:a16="http://schemas.microsoft.com/office/drawing/2014/main" id="{45A2A6A3-69A1-4A38-899F-5345C885D26C}"/>
                </a:ext>
              </a:extLst>
            </p:cNvPr>
            <p:cNvSpPr>
              <a:spLocks/>
            </p:cNvSpPr>
            <p:nvPr/>
          </p:nvSpPr>
          <p:spPr bwMode="auto">
            <a:xfrm>
              <a:off x="3055" y="1704"/>
              <a:ext cx="567" cy="750"/>
            </a:xfrm>
            <a:custGeom>
              <a:avLst/>
              <a:gdLst>
                <a:gd name="T0" fmla="*/ 141 w 239"/>
                <a:gd name="T1" fmla="*/ 296 h 316"/>
                <a:gd name="T2" fmla="*/ 33 w 239"/>
                <a:gd name="T3" fmla="*/ 172 h 316"/>
                <a:gd name="T4" fmla="*/ 235 w 239"/>
                <a:gd name="T5" fmla="*/ 19 h 316"/>
                <a:gd name="T6" fmla="*/ 239 w 239"/>
                <a:gd name="T7" fmla="*/ 0 h 316"/>
                <a:gd name="T8" fmla="*/ 0 w 239"/>
                <a:gd name="T9" fmla="*/ 172 h 316"/>
                <a:gd name="T10" fmla="*/ 134 w 239"/>
                <a:gd name="T11" fmla="*/ 316 h 316"/>
                <a:gd name="T12" fmla="*/ 141 w 239"/>
                <a:gd name="T13" fmla="*/ 296 h 316"/>
              </a:gdLst>
              <a:ahLst/>
              <a:cxnLst>
                <a:cxn ang="0">
                  <a:pos x="T0" y="T1"/>
                </a:cxn>
                <a:cxn ang="0">
                  <a:pos x="T2" y="T3"/>
                </a:cxn>
                <a:cxn ang="0">
                  <a:pos x="T4" y="T5"/>
                </a:cxn>
                <a:cxn ang="0">
                  <a:pos x="T6" y="T7"/>
                </a:cxn>
                <a:cxn ang="0">
                  <a:pos x="T8" y="T9"/>
                </a:cxn>
                <a:cxn ang="0">
                  <a:pos x="T10" y="T11"/>
                </a:cxn>
                <a:cxn ang="0">
                  <a:pos x="T12" y="T13"/>
                </a:cxn>
              </a:cxnLst>
              <a:rect l="0" t="0" r="r" b="b"/>
              <a:pathLst>
                <a:path w="239" h="316">
                  <a:moveTo>
                    <a:pt x="141" y="296"/>
                  </a:moveTo>
                  <a:cubicBezTo>
                    <a:pt x="75" y="267"/>
                    <a:pt x="33" y="222"/>
                    <a:pt x="33" y="172"/>
                  </a:cubicBezTo>
                  <a:cubicBezTo>
                    <a:pt x="33" y="101"/>
                    <a:pt x="117" y="41"/>
                    <a:pt x="235" y="19"/>
                  </a:cubicBezTo>
                  <a:cubicBezTo>
                    <a:pt x="236" y="12"/>
                    <a:pt x="238" y="6"/>
                    <a:pt x="239" y="0"/>
                  </a:cubicBezTo>
                  <a:cubicBezTo>
                    <a:pt x="101" y="21"/>
                    <a:pt x="0" y="90"/>
                    <a:pt x="0" y="172"/>
                  </a:cubicBezTo>
                  <a:cubicBezTo>
                    <a:pt x="0" y="231"/>
                    <a:pt x="52" y="284"/>
                    <a:pt x="134" y="316"/>
                  </a:cubicBezTo>
                  <a:cubicBezTo>
                    <a:pt x="136" y="310"/>
                    <a:pt x="138" y="303"/>
                    <a:pt x="141" y="296"/>
                  </a:cubicBezTo>
                  <a:close/>
                </a:path>
              </a:pathLst>
            </a:custGeom>
            <a:solidFill>
              <a:srgbClr val="237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9" name="Freeform 15">
              <a:extLst>
                <a:ext uri="{FF2B5EF4-FFF2-40B4-BE49-F238E27FC236}">
                  <a16:creationId xmlns:a16="http://schemas.microsoft.com/office/drawing/2014/main" id="{9DFC47DD-A5D2-4F75-A17D-F102D8223944}"/>
                </a:ext>
              </a:extLst>
            </p:cNvPr>
            <p:cNvSpPr>
              <a:spLocks/>
            </p:cNvSpPr>
            <p:nvPr/>
          </p:nvSpPr>
          <p:spPr bwMode="auto">
            <a:xfrm>
              <a:off x="4222" y="1740"/>
              <a:ext cx="403" cy="714"/>
            </a:xfrm>
            <a:custGeom>
              <a:avLst/>
              <a:gdLst>
                <a:gd name="T0" fmla="*/ 0 w 170"/>
                <a:gd name="T1" fmla="*/ 0 h 301"/>
                <a:gd name="T2" fmla="*/ 6 w 170"/>
                <a:gd name="T3" fmla="*/ 23 h 301"/>
                <a:gd name="T4" fmla="*/ 137 w 170"/>
                <a:gd name="T5" fmla="*/ 157 h 301"/>
                <a:gd name="T6" fmla="*/ 29 w 170"/>
                <a:gd name="T7" fmla="*/ 281 h 301"/>
                <a:gd name="T8" fmla="*/ 36 w 170"/>
                <a:gd name="T9" fmla="*/ 301 h 301"/>
                <a:gd name="T10" fmla="*/ 170 w 170"/>
                <a:gd name="T11" fmla="*/ 157 h 301"/>
                <a:gd name="T12" fmla="*/ 0 w 170"/>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70" h="301">
                  <a:moveTo>
                    <a:pt x="0" y="0"/>
                  </a:moveTo>
                  <a:cubicBezTo>
                    <a:pt x="2" y="8"/>
                    <a:pt x="4" y="15"/>
                    <a:pt x="6" y="23"/>
                  </a:cubicBezTo>
                  <a:cubicBezTo>
                    <a:pt x="85" y="52"/>
                    <a:pt x="137" y="101"/>
                    <a:pt x="137" y="157"/>
                  </a:cubicBezTo>
                  <a:cubicBezTo>
                    <a:pt x="137" y="207"/>
                    <a:pt x="95" y="252"/>
                    <a:pt x="29" y="281"/>
                  </a:cubicBezTo>
                  <a:cubicBezTo>
                    <a:pt x="32" y="288"/>
                    <a:pt x="34" y="295"/>
                    <a:pt x="36" y="301"/>
                  </a:cubicBezTo>
                  <a:cubicBezTo>
                    <a:pt x="118" y="269"/>
                    <a:pt x="170" y="216"/>
                    <a:pt x="170" y="157"/>
                  </a:cubicBezTo>
                  <a:cubicBezTo>
                    <a:pt x="170" y="90"/>
                    <a:pt x="102" y="31"/>
                    <a:pt x="0" y="0"/>
                  </a:cubicBezTo>
                  <a:close/>
                </a:path>
              </a:pathLst>
            </a:custGeom>
            <a:solidFill>
              <a:srgbClr val="237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0" name="Freeform 16">
              <a:extLst>
                <a:ext uri="{FF2B5EF4-FFF2-40B4-BE49-F238E27FC236}">
                  <a16:creationId xmlns:a16="http://schemas.microsoft.com/office/drawing/2014/main" id="{877D77FC-F0BA-44FA-814C-9FD3E48F41A9}"/>
                </a:ext>
              </a:extLst>
            </p:cNvPr>
            <p:cNvSpPr>
              <a:spLocks/>
            </p:cNvSpPr>
            <p:nvPr/>
          </p:nvSpPr>
          <p:spPr bwMode="auto">
            <a:xfrm>
              <a:off x="3467" y="1329"/>
              <a:ext cx="337" cy="401"/>
            </a:xfrm>
            <a:custGeom>
              <a:avLst/>
              <a:gdLst>
                <a:gd name="T0" fmla="*/ 110 w 142"/>
                <a:gd name="T1" fmla="*/ 45 h 169"/>
                <a:gd name="T2" fmla="*/ 142 w 142"/>
                <a:gd name="T3" fmla="*/ 0 h 169"/>
                <a:gd name="T4" fmla="*/ 0 w 142"/>
                <a:gd name="T5" fmla="*/ 169 h 169"/>
                <a:gd name="T6" fmla="*/ 23 w 142"/>
                <a:gd name="T7" fmla="*/ 163 h 169"/>
                <a:gd name="T8" fmla="*/ 110 w 142"/>
                <a:gd name="T9" fmla="*/ 45 h 169"/>
              </a:gdLst>
              <a:ahLst/>
              <a:cxnLst>
                <a:cxn ang="0">
                  <a:pos x="T0" y="T1"/>
                </a:cxn>
                <a:cxn ang="0">
                  <a:pos x="T2" y="T3"/>
                </a:cxn>
                <a:cxn ang="0">
                  <a:pos x="T4" y="T5"/>
                </a:cxn>
                <a:cxn ang="0">
                  <a:pos x="T6" y="T7"/>
                </a:cxn>
                <a:cxn ang="0">
                  <a:pos x="T8" y="T9"/>
                </a:cxn>
              </a:cxnLst>
              <a:rect l="0" t="0" r="r" b="b"/>
              <a:pathLst>
                <a:path w="142" h="169">
                  <a:moveTo>
                    <a:pt x="110" y="45"/>
                  </a:moveTo>
                  <a:cubicBezTo>
                    <a:pt x="122" y="24"/>
                    <a:pt x="133" y="10"/>
                    <a:pt x="142" y="0"/>
                  </a:cubicBezTo>
                  <a:cubicBezTo>
                    <a:pt x="81" y="9"/>
                    <a:pt x="28" y="75"/>
                    <a:pt x="0" y="169"/>
                  </a:cubicBezTo>
                  <a:cubicBezTo>
                    <a:pt x="8" y="167"/>
                    <a:pt x="15" y="165"/>
                    <a:pt x="23" y="163"/>
                  </a:cubicBezTo>
                  <a:cubicBezTo>
                    <a:pt x="44" y="107"/>
                    <a:pt x="74" y="65"/>
                    <a:pt x="110" y="45"/>
                  </a:cubicBezTo>
                  <a:close/>
                </a:path>
              </a:pathLst>
            </a:custGeom>
            <a:solidFill>
              <a:srgbClr val="237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1" name="Freeform 17">
              <a:extLst>
                <a:ext uri="{FF2B5EF4-FFF2-40B4-BE49-F238E27FC236}">
                  <a16:creationId xmlns:a16="http://schemas.microsoft.com/office/drawing/2014/main" id="{F90E6C44-BA64-4738-B4AF-2ACC2C73DE0B}"/>
                </a:ext>
              </a:extLst>
            </p:cNvPr>
            <p:cNvSpPr>
              <a:spLocks/>
            </p:cNvSpPr>
            <p:nvPr/>
          </p:nvSpPr>
          <p:spPr bwMode="auto">
            <a:xfrm>
              <a:off x="3503" y="2537"/>
              <a:ext cx="240" cy="342"/>
            </a:xfrm>
            <a:custGeom>
              <a:avLst/>
              <a:gdLst>
                <a:gd name="T0" fmla="*/ 64 w 101"/>
                <a:gd name="T1" fmla="*/ 82 h 144"/>
                <a:gd name="T2" fmla="*/ 13 w 101"/>
                <a:gd name="T3" fmla="*/ 0 h 144"/>
                <a:gd name="T4" fmla="*/ 0 w 101"/>
                <a:gd name="T5" fmla="*/ 23 h 144"/>
                <a:gd name="T6" fmla="*/ 101 w 101"/>
                <a:gd name="T7" fmla="*/ 144 h 144"/>
                <a:gd name="T8" fmla="*/ 92 w 101"/>
                <a:gd name="T9" fmla="*/ 123 h 144"/>
                <a:gd name="T10" fmla="*/ 64 w 101"/>
                <a:gd name="T11" fmla="*/ 82 h 144"/>
              </a:gdLst>
              <a:ahLst/>
              <a:cxnLst>
                <a:cxn ang="0">
                  <a:pos x="T0" y="T1"/>
                </a:cxn>
                <a:cxn ang="0">
                  <a:pos x="T2" y="T3"/>
                </a:cxn>
                <a:cxn ang="0">
                  <a:pos x="T4" y="T5"/>
                </a:cxn>
                <a:cxn ang="0">
                  <a:pos x="T6" y="T7"/>
                </a:cxn>
                <a:cxn ang="0">
                  <a:pos x="T8" y="T9"/>
                </a:cxn>
                <a:cxn ang="0">
                  <a:pos x="T10" y="T11"/>
                </a:cxn>
              </a:cxnLst>
              <a:rect l="0" t="0" r="r" b="b"/>
              <a:pathLst>
                <a:path w="101" h="144">
                  <a:moveTo>
                    <a:pt x="64" y="82"/>
                  </a:moveTo>
                  <a:cubicBezTo>
                    <a:pt x="44" y="62"/>
                    <a:pt x="26" y="34"/>
                    <a:pt x="13" y="0"/>
                  </a:cubicBezTo>
                  <a:cubicBezTo>
                    <a:pt x="6" y="6"/>
                    <a:pt x="2" y="13"/>
                    <a:pt x="0" y="23"/>
                  </a:cubicBezTo>
                  <a:cubicBezTo>
                    <a:pt x="24" y="83"/>
                    <a:pt x="60" y="126"/>
                    <a:pt x="101" y="144"/>
                  </a:cubicBezTo>
                  <a:cubicBezTo>
                    <a:pt x="98" y="137"/>
                    <a:pt x="94" y="130"/>
                    <a:pt x="92" y="123"/>
                  </a:cubicBezTo>
                  <a:cubicBezTo>
                    <a:pt x="79" y="113"/>
                    <a:pt x="69" y="99"/>
                    <a:pt x="64" y="82"/>
                  </a:cubicBezTo>
                  <a:close/>
                </a:path>
              </a:pathLst>
            </a:custGeom>
            <a:solidFill>
              <a:srgbClr val="237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2" name="Freeform 18">
              <a:extLst>
                <a:ext uri="{FF2B5EF4-FFF2-40B4-BE49-F238E27FC236}">
                  <a16:creationId xmlns:a16="http://schemas.microsoft.com/office/drawing/2014/main" id="{DDEDA7C3-ACC6-49CD-AB20-91DAF94A7D23}"/>
                </a:ext>
              </a:extLst>
            </p:cNvPr>
            <p:cNvSpPr>
              <a:spLocks/>
            </p:cNvSpPr>
            <p:nvPr/>
          </p:nvSpPr>
          <p:spPr bwMode="auto">
            <a:xfrm>
              <a:off x="3413" y="1783"/>
              <a:ext cx="88" cy="543"/>
            </a:xfrm>
            <a:custGeom>
              <a:avLst/>
              <a:gdLst>
                <a:gd name="T0" fmla="*/ 23 w 37"/>
                <a:gd name="T1" fmla="*/ 208 h 229"/>
                <a:gd name="T2" fmla="*/ 18 w 37"/>
                <a:gd name="T3" fmla="*/ 139 h 229"/>
                <a:gd name="T4" fmla="*/ 37 w 37"/>
                <a:gd name="T5" fmla="*/ 0 h 229"/>
                <a:gd name="T6" fmla="*/ 15 w 37"/>
                <a:gd name="T7" fmla="*/ 7 h 229"/>
                <a:gd name="T8" fmla="*/ 0 w 37"/>
                <a:gd name="T9" fmla="*/ 139 h 229"/>
                <a:gd name="T10" fmla="*/ 7 w 37"/>
                <a:gd name="T11" fmla="*/ 229 h 229"/>
                <a:gd name="T12" fmla="*/ 23 w 37"/>
                <a:gd name="T13" fmla="*/ 208 h 229"/>
              </a:gdLst>
              <a:ahLst/>
              <a:cxnLst>
                <a:cxn ang="0">
                  <a:pos x="T0" y="T1"/>
                </a:cxn>
                <a:cxn ang="0">
                  <a:pos x="T2" y="T3"/>
                </a:cxn>
                <a:cxn ang="0">
                  <a:pos x="T4" y="T5"/>
                </a:cxn>
                <a:cxn ang="0">
                  <a:pos x="T6" y="T7"/>
                </a:cxn>
                <a:cxn ang="0">
                  <a:pos x="T8" y="T9"/>
                </a:cxn>
                <a:cxn ang="0">
                  <a:pos x="T10" y="T11"/>
                </a:cxn>
                <a:cxn ang="0">
                  <a:pos x="T12" y="T13"/>
                </a:cxn>
              </a:cxnLst>
              <a:rect l="0" t="0" r="r" b="b"/>
              <a:pathLst>
                <a:path w="37" h="229">
                  <a:moveTo>
                    <a:pt x="23" y="208"/>
                  </a:moveTo>
                  <a:cubicBezTo>
                    <a:pt x="20" y="186"/>
                    <a:pt x="18" y="163"/>
                    <a:pt x="18" y="139"/>
                  </a:cubicBezTo>
                  <a:cubicBezTo>
                    <a:pt x="18" y="89"/>
                    <a:pt x="25" y="41"/>
                    <a:pt x="37" y="0"/>
                  </a:cubicBezTo>
                  <a:cubicBezTo>
                    <a:pt x="30" y="2"/>
                    <a:pt x="22" y="4"/>
                    <a:pt x="15" y="7"/>
                  </a:cubicBezTo>
                  <a:cubicBezTo>
                    <a:pt x="6" y="48"/>
                    <a:pt x="0" y="92"/>
                    <a:pt x="0" y="139"/>
                  </a:cubicBezTo>
                  <a:cubicBezTo>
                    <a:pt x="0" y="170"/>
                    <a:pt x="3" y="200"/>
                    <a:pt x="7" y="229"/>
                  </a:cubicBezTo>
                  <a:cubicBezTo>
                    <a:pt x="12" y="222"/>
                    <a:pt x="17" y="214"/>
                    <a:pt x="23" y="208"/>
                  </a:cubicBezTo>
                  <a:close/>
                </a:path>
              </a:pathLst>
            </a:custGeom>
            <a:solidFill>
              <a:srgbClr val="237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3" name="Freeform 19">
              <a:extLst>
                <a:ext uri="{FF2B5EF4-FFF2-40B4-BE49-F238E27FC236}">
                  <a16:creationId xmlns:a16="http://schemas.microsoft.com/office/drawing/2014/main" id="{4E8C1992-A666-4599-9858-01BA6EDAA2F0}"/>
                </a:ext>
              </a:extLst>
            </p:cNvPr>
            <p:cNvSpPr>
              <a:spLocks/>
            </p:cNvSpPr>
            <p:nvPr/>
          </p:nvSpPr>
          <p:spPr bwMode="auto">
            <a:xfrm>
              <a:off x="3937" y="2537"/>
              <a:ext cx="240" cy="342"/>
            </a:xfrm>
            <a:custGeom>
              <a:avLst/>
              <a:gdLst>
                <a:gd name="T0" fmla="*/ 88 w 101"/>
                <a:gd name="T1" fmla="*/ 0 h 144"/>
                <a:gd name="T2" fmla="*/ 37 w 101"/>
                <a:gd name="T3" fmla="*/ 82 h 144"/>
                <a:gd name="T4" fmla="*/ 9 w 101"/>
                <a:gd name="T5" fmla="*/ 123 h 144"/>
                <a:gd name="T6" fmla="*/ 0 w 101"/>
                <a:gd name="T7" fmla="*/ 144 h 144"/>
                <a:gd name="T8" fmla="*/ 101 w 101"/>
                <a:gd name="T9" fmla="*/ 23 h 144"/>
                <a:gd name="T10" fmla="*/ 88 w 101"/>
                <a:gd name="T11" fmla="*/ 0 h 144"/>
              </a:gdLst>
              <a:ahLst/>
              <a:cxnLst>
                <a:cxn ang="0">
                  <a:pos x="T0" y="T1"/>
                </a:cxn>
                <a:cxn ang="0">
                  <a:pos x="T2" y="T3"/>
                </a:cxn>
                <a:cxn ang="0">
                  <a:pos x="T4" y="T5"/>
                </a:cxn>
                <a:cxn ang="0">
                  <a:pos x="T6" y="T7"/>
                </a:cxn>
                <a:cxn ang="0">
                  <a:pos x="T8" y="T9"/>
                </a:cxn>
                <a:cxn ang="0">
                  <a:pos x="T10" y="T11"/>
                </a:cxn>
              </a:cxnLst>
              <a:rect l="0" t="0" r="r" b="b"/>
              <a:pathLst>
                <a:path w="101" h="144">
                  <a:moveTo>
                    <a:pt x="88" y="0"/>
                  </a:moveTo>
                  <a:cubicBezTo>
                    <a:pt x="75" y="34"/>
                    <a:pt x="57" y="62"/>
                    <a:pt x="37" y="82"/>
                  </a:cubicBezTo>
                  <a:cubicBezTo>
                    <a:pt x="32" y="99"/>
                    <a:pt x="22" y="113"/>
                    <a:pt x="9" y="123"/>
                  </a:cubicBezTo>
                  <a:cubicBezTo>
                    <a:pt x="7" y="130"/>
                    <a:pt x="3" y="137"/>
                    <a:pt x="0" y="144"/>
                  </a:cubicBezTo>
                  <a:cubicBezTo>
                    <a:pt x="41" y="126"/>
                    <a:pt x="77" y="83"/>
                    <a:pt x="101" y="23"/>
                  </a:cubicBezTo>
                  <a:cubicBezTo>
                    <a:pt x="99" y="13"/>
                    <a:pt x="95" y="6"/>
                    <a:pt x="88" y="0"/>
                  </a:cubicBezTo>
                  <a:close/>
                </a:path>
              </a:pathLst>
            </a:custGeom>
            <a:solidFill>
              <a:srgbClr val="237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4" name="Freeform 20">
              <a:extLst>
                <a:ext uri="{FF2B5EF4-FFF2-40B4-BE49-F238E27FC236}">
                  <a16:creationId xmlns:a16="http://schemas.microsoft.com/office/drawing/2014/main" id="{E56E08AD-68EE-4D88-B987-982F774D2C13}"/>
                </a:ext>
              </a:extLst>
            </p:cNvPr>
            <p:cNvSpPr>
              <a:spLocks/>
            </p:cNvSpPr>
            <p:nvPr/>
          </p:nvSpPr>
          <p:spPr bwMode="auto">
            <a:xfrm>
              <a:off x="3876" y="1329"/>
              <a:ext cx="391" cy="997"/>
            </a:xfrm>
            <a:custGeom>
              <a:avLst/>
              <a:gdLst>
                <a:gd name="T0" fmla="*/ 2 w 165"/>
                <a:gd name="T1" fmla="*/ 2 h 420"/>
                <a:gd name="T2" fmla="*/ 2 w 165"/>
                <a:gd name="T3" fmla="*/ 2 h 420"/>
                <a:gd name="T4" fmla="*/ 3 w 165"/>
                <a:gd name="T5" fmla="*/ 4 h 420"/>
                <a:gd name="T6" fmla="*/ 3 w 165"/>
                <a:gd name="T7" fmla="*/ 4 h 420"/>
                <a:gd name="T8" fmla="*/ 5 w 165"/>
                <a:gd name="T9" fmla="*/ 6 h 420"/>
                <a:gd name="T10" fmla="*/ 5 w 165"/>
                <a:gd name="T11" fmla="*/ 6 h 420"/>
                <a:gd name="T12" fmla="*/ 7 w 165"/>
                <a:gd name="T13" fmla="*/ 8 h 420"/>
                <a:gd name="T14" fmla="*/ 7 w 165"/>
                <a:gd name="T15" fmla="*/ 8 h 420"/>
                <a:gd name="T16" fmla="*/ 32 w 165"/>
                <a:gd name="T17" fmla="*/ 45 h 420"/>
                <a:gd name="T18" fmla="*/ 147 w 165"/>
                <a:gd name="T19" fmla="*/ 330 h 420"/>
                <a:gd name="T20" fmla="*/ 142 w 165"/>
                <a:gd name="T21" fmla="*/ 399 h 420"/>
                <a:gd name="T22" fmla="*/ 142 w 165"/>
                <a:gd name="T23" fmla="*/ 399 h 420"/>
                <a:gd name="T24" fmla="*/ 146 w 165"/>
                <a:gd name="T25" fmla="*/ 404 h 420"/>
                <a:gd name="T26" fmla="*/ 147 w 165"/>
                <a:gd name="T27" fmla="*/ 404 h 420"/>
                <a:gd name="T28" fmla="*/ 150 w 165"/>
                <a:gd name="T29" fmla="*/ 409 h 420"/>
                <a:gd name="T30" fmla="*/ 151 w 165"/>
                <a:gd name="T31" fmla="*/ 409 h 420"/>
                <a:gd name="T32" fmla="*/ 158 w 165"/>
                <a:gd name="T33" fmla="*/ 420 h 420"/>
                <a:gd name="T34" fmla="*/ 165 w 165"/>
                <a:gd name="T35" fmla="*/ 330 h 420"/>
                <a:gd name="T36" fmla="*/ 0 w 165"/>
                <a:gd name="T37" fmla="*/ 0 h 420"/>
                <a:gd name="T38" fmla="*/ 2 w 165"/>
                <a:gd name="T39" fmla="*/ 2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20">
                  <a:moveTo>
                    <a:pt x="2" y="2"/>
                  </a:moveTo>
                  <a:cubicBezTo>
                    <a:pt x="2" y="2"/>
                    <a:pt x="2" y="2"/>
                    <a:pt x="2" y="2"/>
                  </a:cubicBezTo>
                  <a:cubicBezTo>
                    <a:pt x="2" y="2"/>
                    <a:pt x="3" y="3"/>
                    <a:pt x="3" y="4"/>
                  </a:cubicBezTo>
                  <a:cubicBezTo>
                    <a:pt x="3" y="4"/>
                    <a:pt x="3" y="4"/>
                    <a:pt x="3" y="4"/>
                  </a:cubicBezTo>
                  <a:cubicBezTo>
                    <a:pt x="4" y="4"/>
                    <a:pt x="5" y="5"/>
                    <a:pt x="5" y="6"/>
                  </a:cubicBezTo>
                  <a:cubicBezTo>
                    <a:pt x="5" y="6"/>
                    <a:pt x="5" y="6"/>
                    <a:pt x="5" y="6"/>
                  </a:cubicBezTo>
                  <a:cubicBezTo>
                    <a:pt x="6" y="7"/>
                    <a:pt x="6" y="7"/>
                    <a:pt x="7" y="8"/>
                  </a:cubicBezTo>
                  <a:cubicBezTo>
                    <a:pt x="7" y="8"/>
                    <a:pt x="7" y="8"/>
                    <a:pt x="7" y="8"/>
                  </a:cubicBezTo>
                  <a:cubicBezTo>
                    <a:pt x="14" y="17"/>
                    <a:pt x="23" y="29"/>
                    <a:pt x="32" y="45"/>
                  </a:cubicBezTo>
                  <a:cubicBezTo>
                    <a:pt x="98" y="82"/>
                    <a:pt x="147" y="196"/>
                    <a:pt x="147" y="330"/>
                  </a:cubicBezTo>
                  <a:cubicBezTo>
                    <a:pt x="147" y="354"/>
                    <a:pt x="145" y="377"/>
                    <a:pt x="142" y="399"/>
                  </a:cubicBezTo>
                  <a:cubicBezTo>
                    <a:pt x="142" y="399"/>
                    <a:pt x="142" y="399"/>
                    <a:pt x="142" y="399"/>
                  </a:cubicBezTo>
                  <a:cubicBezTo>
                    <a:pt x="144" y="400"/>
                    <a:pt x="145" y="402"/>
                    <a:pt x="146" y="404"/>
                  </a:cubicBezTo>
                  <a:cubicBezTo>
                    <a:pt x="147" y="404"/>
                    <a:pt x="147" y="404"/>
                    <a:pt x="147" y="404"/>
                  </a:cubicBezTo>
                  <a:cubicBezTo>
                    <a:pt x="148" y="406"/>
                    <a:pt x="149" y="407"/>
                    <a:pt x="150" y="409"/>
                  </a:cubicBezTo>
                  <a:cubicBezTo>
                    <a:pt x="150" y="409"/>
                    <a:pt x="150" y="409"/>
                    <a:pt x="151" y="409"/>
                  </a:cubicBezTo>
                  <a:cubicBezTo>
                    <a:pt x="153" y="413"/>
                    <a:pt x="156" y="416"/>
                    <a:pt x="158" y="420"/>
                  </a:cubicBezTo>
                  <a:cubicBezTo>
                    <a:pt x="162" y="391"/>
                    <a:pt x="165" y="361"/>
                    <a:pt x="165" y="330"/>
                  </a:cubicBezTo>
                  <a:cubicBezTo>
                    <a:pt x="165" y="156"/>
                    <a:pt x="92" y="14"/>
                    <a:pt x="0" y="0"/>
                  </a:cubicBezTo>
                  <a:cubicBezTo>
                    <a:pt x="1" y="0"/>
                    <a:pt x="1" y="1"/>
                    <a:pt x="2" y="2"/>
                  </a:cubicBezTo>
                  <a:close/>
                </a:path>
              </a:pathLst>
            </a:custGeom>
            <a:solidFill>
              <a:srgbClr val="237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5" name="Oval 21">
              <a:extLst>
                <a:ext uri="{FF2B5EF4-FFF2-40B4-BE49-F238E27FC236}">
                  <a16:creationId xmlns:a16="http://schemas.microsoft.com/office/drawing/2014/main" id="{18E655D4-AEA8-4101-B43C-B14125C1F9C1}"/>
                </a:ext>
              </a:extLst>
            </p:cNvPr>
            <p:cNvSpPr>
              <a:spLocks noChangeArrowheads="1"/>
            </p:cNvSpPr>
            <p:nvPr/>
          </p:nvSpPr>
          <p:spPr bwMode="auto">
            <a:xfrm>
              <a:off x="3717" y="2502"/>
              <a:ext cx="246" cy="247"/>
            </a:xfrm>
            <a:prstGeom prst="ellipse">
              <a:avLst/>
            </a:prstGeom>
            <a:solidFill>
              <a:srgbClr val="7F7F7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6" name="Oval 22">
              <a:extLst>
                <a:ext uri="{FF2B5EF4-FFF2-40B4-BE49-F238E27FC236}">
                  <a16:creationId xmlns:a16="http://schemas.microsoft.com/office/drawing/2014/main" id="{2B1E20A0-257E-44AB-9E17-98B46E659B6B}"/>
                </a:ext>
              </a:extLst>
            </p:cNvPr>
            <p:cNvSpPr>
              <a:spLocks noChangeArrowheads="1"/>
            </p:cNvSpPr>
            <p:nvPr/>
          </p:nvSpPr>
          <p:spPr bwMode="auto">
            <a:xfrm>
              <a:off x="3740" y="2528"/>
              <a:ext cx="200" cy="282"/>
            </a:xfrm>
            <a:prstGeom prst="ellipse">
              <a:avLst/>
            </a:prstGeom>
            <a:solidFill>
              <a:srgbClr val="7F7F7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7" name="Oval 23">
              <a:extLst>
                <a:ext uri="{FF2B5EF4-FFF2-40B4-BE49-F238E27FC236}">
                  <a16:creationId xmlns:a16="http://schemas.microsoft.com/office/drawing/2014/main" id="{7E427500-4B68-4CA0-AF63-C404D6D3F597}"/>
                </a:ext>
              </a:extLst>
            </p:cNvPr>
            <p:cNvSpPr>
              <a:spLocks noChangeArrowheads="1"/>
            </p:cNvSpPr>
            <p:nvPr/>
          </p:nvSpPr>
          <p:spPr bwMode="auto">
            <a:xfrm>
              <a:off x="3766" y="2552"/>
              <a:ext cx="147" cy="320"/>
            </a:xfrm>
            <a:prstGeom prst="ellipse">
              <a:avLst/>
            </a:prstGeom>
            <a:solidFill>
              <a:srgbClr val="7F7F7F">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8" name="Oval 24">
              <a:extLst>
                <a:ext uri="{FF2B5EF4-FFF2-40B4-BE49-F238E27FC236}">
                  <a16:creationId xmlns:a16="http://schemas.microsoft.com/office/drawing/2014/main" id="{BFA1EA12-B9DC-4C23-81B3-B6A53E5FDF1F}"/>
                </a:ext>
              </a:extLst>
            </p:cNvPr>
            <p:cNvSpPr>
              <a:spLocks noChangeArrowheads="1"/>
            </p:cNvSpPr>
            <p:nvPr/>
          </p:nvSpPr>
          <p:spPr bwMode="auto">
            <a:xfrm>
              <a:off x="3790" y="2575"/>
              <a:ext cx="100" cy="356"/>
            </a:xfrm>
            <a:prstGeom prst="ellipse">
              <a:avLst/>
            </a:prstGeom>
            <a:solidFill>
              <a:srgbClr val="7F7F7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9" name="Oval 25">
              <a:extLst>
                <a:ext uri="{FF2B5EF4-FFF2-40B4-BE49-F238E27FC236}">
                  <a16:creationId xmlns:a16="http://schemas.microsoft.com/office/drawing/2014/main" id="{6F4274FB-D066-4515-8019-240DCE47B82F}"/>
                </a:ext>
              </a:extLst>
            </p:cNvPr>
            <p:cNvSpPr>
              <a:spLocks noChangeArrowheads="1"/>
            </p:cNvSpPr>
            <p:nvPr/>
          </p:nvSpPr>
          <p:spPr bwMode="auto">
            <a:xfrm>
              <a:off x="3816" y="2601"/>
              <a:ext cx="48" cy="392"/>
            </a:xfrm>
            <a:prstGeom prst="ellipse">
              <a:avLst/>
            </a:prstGeom>
            <a:solidFill>
              <a:srgbClr val="7F7F7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0" name="Freeform 26">
              <a:extLst>
                <a:ext uri="{FF2B5EF4-FFF2-40B4-BE49-F238E27FC236}">
                  <a16:creationId xmlns:a16="http://schemas.microsoft.com/office/drawing/2014/main" id="{5F41D95B-F217-49BD-B66C-37E978C5A890}"/>
                </a:ext>
              </a:extLst>
            </p:cNvPr>
            <p:cNvSpPr>
              <a:spLocks/>
            </p:cNvSpPr>
            <p:nvPr/>
          </p:nvSpPr>
          <p:spPr bwMode="auto">
            <a:xfrm>
              <a:off x="3467" y="2084"/>
              <a:ext cx="745" cy="458"/>
            </a:xfrm>
            <a:custGeom>
              <a:avLst/>
              <a:gdLst>
                <a:gd name="T0" fmla="*/ 157 w 314"/>
                <a:gd name="T1" fmla="*/ 108 h 193"/>
                <a:gd name="T2" fmla="*/ 310 w 314"/>
                <a:gd name="T3" fmla="*/ 193 h 193"/>
                <a:gd name="T4" fmla="*/ 314 w 314"/>
                <a:gd name="T5" fmla="*/ 157 h 193"/>
                <a:gd name="T6" fmla="*/ 157 w 314"/>
                <a:gd name="T7" fmla="*/ 0 h 193"/>
                <a:gd name="T8" fmla="*/ 0 w 314"/>
                <a:gd name="T9" fmla="*/ 157 h 193"/>
                <a:gd name="T10" fmla="*/ 4 w 314"/>
                <a:gd name="T11" fmla="*/ 193 h 193"/>
                <a:gd name="T12" fmla="*/ 157 w 314"/>
                <a:gd name="T13" fmla="*/ 108 h 193"/>
              </a:gdLst>
              <a:ahLst/>
              <a:cxnLst>
                <a:cxn ang="0">
                  <a:pos x="T0" y="T1"/>
                </a:cxn>
                <a:cxn ang="0">
                  <a:pos x="T2" y="T3"/>
                </a:cxn>
                <a:cxn ang="0">
                  <a:pos x="T4" y="T5"/>
                </a:cxn>
                <a:cxn ang="0">
                  <a:pos x="T6" y="T7"/>
                </a:cxn>
                <a:cxn ang="0">
                  <a:pos x="T8" y="T9"/>
                </a:cxn>
                <a:cxn ang="0">
                  <a:pos x="T10" y="T11"/>
                </a:cxn>
                <a:cxn ang="0">
                  <a:pos x="T12" y="T13"/>
                </a:cxn>
              </a:cxnLst>
              <a:rect l="0" t="0" r="r" b="b"/>
              <a:pathLst>
                <a:path w="314" h="193">
                  <a:moveTo>
                    <a:pt x="157" y="108"/>
                  </a:moveTo>
                  <a:cubicBezTo>
                    <a:pt x="231" y="108"/>
                    <a:pt x="294" y="124"/>
                    <a:pt x="310" y="193"/>
                  </a:cubicBezTo>
                  <a:cubicBezTo>
                    <a:pt x="313" y="182"/>
                    <a:pt x="314" y="170"/>
                    <a:pt x="314" y="157"/>
                  </a:cubicBezTo>
                  <a:cubicBezTo>
                    <a:pt x="314" y="71"/>
                    <a:pt x="244" y="0"/>
                    <a:pt x="157" y="0"/>
                  </a:cubicBezTo>
                  <a:cubicBezTo>
                    <a:pt x="70" y="0"/>
                    <a:pt x="0" y="71"/>
                    <a:pt x="0" y="157"/>
                  </a:cubicBezTo>
                  <a:cubicBezTo>
                    <a:pt x="0" y="170"/>
                    <a:pt x="1" y="182"/>
                    <a:pt x="4" y="193"/>
                  </a:cubicBezTo>
                  <a:cubicBezTo>
                    <a:pt x="20" y="124"/>
                    <a:pt x="83" y="108"/>
                    <a:pt x="157" y="108"/>
                  </a:cubicBezTo>
                  <a:close/>
                </a:path>
              </a:pathLst>
            </a:custGeom>
            <a:solidFill>
              <a:srgbClr val="7F7F7F">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1" name="Freeform 27">
              <a:extLst>
                <a:ext uri="{FF2B5EF4-FFF2-40B4-BE49-F238E27FC236}">
                  <a16:creationId xmlns:a16="http://schemas.microsoft.com/office/drawing/2014/main" id="{E9CE737F-2550-431F-A49D-652A5A2137A4}"/>
                </a:ext>
              </a:extLst>
            </p:cNvPr>
            <p:cNvSpPr>
              <a:spLocks/>
            </p:cNvSpPr>
            <p:nvPr/>
          </p:nvSpPr>
          <p:spPr bwMode="auto">
            <a:xfrm>
              <a:off x="3617" y="1465"/>
              <a:ext cx="448" cy="1006"/>
            </a:xfrm>
            <a:custGeom>
              <a:avLst/>
              <a:gdLst>
                <a:gd name="T0" fmla="*/ 155 w 189"/>
                <a:gd name="T1" fmla="*/ 424 h 424"/>
                <a:gd name="T2" fmla="*/ 177 w 189"/>
                <a:gd name="T3" fmla="*/ 207 h 424"/>
                <a:gd name="T4" fmla="*/ 94 w 189"/>
                <a:gd name="T5" fmla="*/ 0 h 424"/>
                <a:gd name="T6" fmla="*/ 94 w 189"/>
                <a:gd name="T7" fmla="*/ 0 h 424"/>
                <a:gd name="T8" fmla="*/ 94 w 189"/>
                <a:gd name="T9" fmla="*/ 0 h 424"/>
                <a:gd name="T10" fmla="*/ 94 w 189"/>
                <a:gd name="T11" fmla="*/ 0 h 424"/>
                <a:gd name="T12" fmla="*/ 94 w 189"/>
                <a:gd name="T13" fmla="*/ 0 h 424"/>
                <a:gd name="T14" fmla="*/ 11 w 189"/>
                <a:gd name="T15" fmla="*/ 207 h 424"/>
                <a:gd name="T16" fmla="*/ 33 w 189"/>
                <a:gd name="T17" fmla="*/ 424 h 424"/>
                <a:gd name="T18" fmla="*/ 94 w 189"/>
                <a:gd name="T19" fmla="*/ 417 h 424"/>
                <a:gd name="T20" fmla="*/ 155 w 189"/>
                <a:gd name="T21"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424">
                  <a:moveTo>
                    <a:pt x="155" y="424"/>
                  </a:moveTo>
                  <a:cubicBezTo>
                    <a:pt x="155" y="424"/>
                    <a:pt x="189" y="341"/>
                    <a:pt x="177" y="207"/>
                  </a:cubicBezTo>
                  <a:cubicBezTo>
                    <a:pt x="164" y="55"/>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24" y="55"/>
                    <a:pt x="11" y="207"/>
                  </a:cubicBezTo>
                  <a:cubicBezTo>
                    <a:pt x="0" y="341"/>
                    <a:pt x="33" y="424"/>
                    <a:pt x="33" y="424"/>
                  </a:cubicBezTo>
                  <a:cubicBezTo>
                    <a:pt x="33" y="424"/>
                    <a:pt x="42" y="417"/>
                    <a:pt x="94" y="417"/>
                  </a:cubicBezTo>
                  <a:cubicBezTo>
                    <a:pt x="146" y="417"/>
                    <a:pt x="155" y="424"/>
                    <a:pt x="155" y="424"/>
                  </a:cubicBezTo>
                  <a:close/>
                </a:path>
              </a:pathLst>
            </a:custGeom>
            <a:solidFill>
              <a:srgbClr val="7F7F7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2" name="Oval 28">
              <a:extLst>
                <a:ext uri="{FF2B5EF4-FFF2-40B4-BE49-F238E27FC236}">
                  <a16:creationId xmlns:a16="http://schemas.microsoft.com/office/drawing/2014/main" id="{43842E8B-21E7-4B84-B600-53D94942A6F2}"/>
                </a:ext>
              </a:extLst>
            </p:cNvPr>
            <p:cNvSpPr>
              <a:spLocks noChangeArrowheads="1"/>
            </p:cNvSpPr>
            <p:nvPr/>
          </p:nvSpPr>
          <p:spPr bwMode="auto">
            <a:xfrm>
              <a:off x="3819" y="1942"/>
              <a:ext cx="42" cy="40"/>
            </a:xfrm>
            <a:prstGeom prst="ellipse">
              <a:avLst/>
            </a:prstGeom>
            <a:solidFill>
              <a:srgbClr val="E74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3" name="Oval 29">
              <a:extLst>
                <a:ext uri="{FF2B5EF4-FFF2-40B4-BE49-F238E27FC236}">
                  <a16:creationId xmlns:a16="http://schemas.microsoft.com/office/drawing/2014/main" id="{EB0640C6-11A6-4E3B-B85D-4EC4575E7766}"/>
                </a:ext>
              </a:extLst>
            </p:cNvPr>
            <p:cNvSpPr>
              <a:spLocks noChangeArrowheads="1"/>
            </p:cNvSpPr>
            <p:nvPr/>
          </p:nvSpPr>
          <p:spPr bwMode="auto">
            <a:xfrm>
              <a:off x="3819" y="2027"/>
              <a:ext cx="42" cy="40"/>
            </a:xfrm>
            <a:prstGeom prst="ellipse">
              <a:avLst/>
            </a:prstGeom>
            <a:solidFill>
              <a:srgbClr val="E74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4" name="Oval 30">
              <a:extLst>
                <a:ext uri="{FF2B5EF4-FFF2-40B4-BE49-F238E27FC236}">
                  <a16:creationId xmlns:a16="http://schemas.microsoft.com/office/drawing/2014/main" id="{A1081F59-96AF-42C6-B88E-7DD98BBED6DC}"/>
                </a:ext>
              </a:extLst>
            </p:cNvPr>
            <p:cNvSpPr>
              <a:spLocks noChangeArrowheads="1"/>
            </p:cNvSpPr>
            <p:nvPr/>
          </p:nvSpPr>
          <p:spPr bwMode="auto">
            <a:xfrm>
              <a:off x="3819" y="2113"/>
              <a:ext cx="42" cy="40"/>
            </a:xfrm>
            <a:prstGeom prst="ellipse">
              <a:avLst/>
            </a:prstGeom>
            <a:solidFill>
              <a:srgbClr val="E74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5" name="Oval 31">
              <a:extLst>
                <a:ext uri="{FF2B5EF4-FFF2-40B4-BE49-F238E27FC236}">
                  <a16:creationId xmlns:a16="http://schemas.microsoft.com/office/drawing/2014/main" id="{817E029C-2F0A-44C8-9D08-E5EEE5A03CEC}"/>
                </a:ext>
              </a:extLst>
            </p:cNvPr>
            <p:cNvSpPr>
              <a:spLocks noChangeArrowheads="1"/>
            </p:cNvSpPr>
            <p:nvPr/>
          </p:nvSpPr>
          <p:spPr bwMode="auto">
            <a:xfrm>
              <a:off x="3819" y="2198"/>
              <a:ext cx="42" cy="40"/>
            </a:xfrm>
            <a:prstGeom prst="ellipse">
              <a:avLst/>
            </a:prstGeom>
            <a:solidFill>
              <a:srgbClr val="E74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6" name="Oval 32">
              <a:extLst>
                <a:ext uri="{FF2B5EF4-FFF2-40B4-BE49-F238E27FC236}">
                  <a16:creationId xmlns:a16="http://schemas.microsoft.com/office/drawing/2014/main" id="{9B8E27B7-56E8-4E5D-9778-FA712F7FC3C2}"/>
                </a:ext>
              </a:extLst>
            </p:cNvPr>
            <p:cNvSpPr>
              <a:spLocks noChangeArrowheads="1"/>
            </p:cNvSpPr>
            <p:nvPr/>
          </p:nvSpPr>
          <p:spPr bwMode="auto">
            <a:xfrm>
              <a:off x="3819" y="2283"/>
              <a:ext cx="42" cy="41"/>
            </a:xfrm>
            <a:prstGeom prst="ellipse">
              <a:avLst/>
            </a:prstGeom>
            <a:solidFill>
              <a:srgbClr val="E74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7" name="Oval 33">
              <a:extLst>
                <a:ext uri="{FF2B5EF4-FFF2-40B4-BE49-F238E27FC236}">
                  <a16:creationId xmlns:a16="http://schemas.microsoft.com/office/drawing/2014/main" id="{3E6E38FB-0EB8-48AF-90CD-6B86EFDB65D3}"/>
                </a:ext>
              </a:extLst>
            </p:cNvPr>
            <p:cNvSpPr>
              <a:spLocks noChangeArrowheads="1"/>
            </p:cNvSpPr>
            <p:nvPr/>
          </p:nvSpPr>
          <p:spPr bwMode="auto">
            <a:xfrm>
              <a:off x="3755" y="1692"/>
              <a:ext cx="170" cy="69"/>
            </a:xfrm>
            <a:prstGeom prst="ellipse">
              <a:avLst/>
            </a:prstGeom>
            <a:solidFill>
              <a:srgbClr val="EB6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fill="hold"/>
                                        <p:tgtEl>
                                          <p:spTgt spid="97"/>
                                        </p:tgtEl>
                                        <p:attrNameLst>
                                          <p:attrName>ppt_x</p:attrName>
                                        </p:attrNameLst>
                                      </p:cBhvr>
                                      <p:tavLst>
                                        <p:tav tm="0">
                                          <p:val>
                                            <p:strVal val="#ppt_x"/>
                                          </p:val>
                                        </p:tav>
                                        <p:tav tm="100000">
                                          <p:val>
                                            <p:strVal val="#ppt_x"/>
                                          </p:val>
                                        </p:tav>
                                      </p:tavLst>
                                    </p:anim>
                                    <p:anim calcmode="lin" valueType="num">
                                      <p:cBhvr additive="base">
                                        <p:cTn id="8"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p:txBody>
          <a:bodyPr/>
          <a:lstStyle/>
          <a:p>
            <a:pPr lvl="0"/>
            <a:r>
              <a:rPr lang="en-US">
                <a:sym typeface="Ubuntu"/>
              </a:rPr>
              <a:t>CONTROL FLOW – COMMON ACTIVITIES</a:t>
            </a:r>
            <a:endParaRPr lang="en-US" dirty="0"/>
          </a:p>
        </p:txBody>
      </p:sp>
      <p:sp>
        <p:nvSpPr>
          <p:cNvPr id="133" name="Google Shape;133;p24"/>
          <p:cNvSpPr txBox="1">
            <a:spLocks noGrp="1"/>
          </p:cNvSpPr>
          <p:nvPr>
            <p:ph type="body" idx="4294967295"/>
          </p:nvPr>
        </p:nvSpPr>
        <p:spPr>
          <a:xfrm>
            <a:off x="269812" y="853095"/>
            <a:ext cx="8599487" cy="37957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67"/>
              <a:buFont typeface="Arial"/>
              <a:buNone/>
            </a:pPr>
            <a:r>
              <a:rPr lang="en" sz="2000" b="1" i="0" u="none" strike="noStrike" cap="none" dirty="0">
                <a:solidFill>
                  <a:srgbClr val="E74C2D"/>
                </a:solidFill>
                <a:latin typeface="Poppins" panose="020B0604020202020204" charset="0"/>
                <a:cs typeface="Poppins" panose="020B0604020202020204" charset="0"/>
                <a:sym typeface="Ubuntu"/>
              </a:rPr>
              <a:t>Flowchart Activities</a:t>
            </a:r>
            <a:endParaRPr sz="1000" dirty="0">
              <a:solidFill>
                <a:srgbClr val="E74C2D"/>
              </a:solidFill>
              <a:latin typeface="Poppins" panose="020B0604020202020204" charset="0"/>
              <a:cs typeface="Poppins" panose="020B0604020202020204" charset="0"/>
            </a:endParaRPr>
          </a:p>
          <a:p>
            <a:pPr marL="914400" marR="0" lvl="0" indent="-365760" algn="l" rtl="0">
              <a:lnSpc>
                <a:spcPct val="100000"/>
              </a:lnSpc>
              <a:spcBef>
                <a:spcPts val="300"/>
              </a:spcBef>
              <a:spcAft>
                <a:spcPts val="0"/>
              </a:spcAft>
              <a:buClr>
                <a:schemeClr val="dk1"/>
              </a:buClr>
              <a:buSzPts val="1600"/>
              <a:buFont typeface="Ubuntu"/>
              <a:buNone/>
            </a:pPr>
            <a:r>
              <a:rPr lang="en" sz="1400" b="1" i="0" u="none" strike="noStrike" cap="none" dirty="0">
                <a:solidFill>
                  <a:srgbClr val="002060"/>
                </a:solidFill>
                <a:latin typeface="Poppins" panose="020B0604020202020204" charset="0"/>
                <a:cs typeface="Poppins" panose="020B0604020202020204" charset="0"/>
                <a:sym typeface="Ubuntu"/>
              </a:rPr>
              <a:t>Flow Decision</a:t>
            </a:r>
            <a:r>
              <a:rPr lang="en" sz="1400" b="1" i="0" u="none" strike="noStrike" cap="none" dirty="0">
                <a:solidFill>
                  <a:schemeClr val="dk1"/>
                </a:solidFill>
                <a:latin typeface="Poppins" panose="020B0604020202020204" charset="0"/>
                <a:cs typeface="Poppins" panose="020B0604020202020204" charset="0"/>
                <a:sym typeface="Ubuntu"/>
              </a:rPr>
              <a:t> </a:t>
            </a:r>
            <a:r>
              <a:rPr lang="en" sz="1400" b="0" i="0" u="none" strike="noStrike" cap="none" dirty="0">
                <a:solidFill>
                  <a:schemeClr val="dk1"/>
                </a:solidFill>
                <a:latin typeface="Poppins" panose="020B0604020202020204" charset="0"/>
                <a:cs typeface="Poppins" panose="020B0604020202020204" charset="0"/>
                <a:sym typeface="Ubuntu"/>
              </a:rPr>
              <a:t>– Simple decision node to be used in a flowchart to branch the diagram based on a condition being </a:t>
            </a:r>
            <a:r>
              <a:rPr lang="en" sz="1400" b="0" i="1" u="none" strike="noStrike" cap="none" dirty="0">
                <a:solidFill>
                  <a:schemeClr val="dk1"/>
                </a:solidFill>
                <a:latin typeface="Poppins" panose="020B0604020202020204" charset="0"/>
                <a:cs typeface="Poppins" panose="020B0604020202020204" charset="0"/>
                <a:sym typeface="Ubuntu"/>
              </a:rPr>
              <a:t>True</a:t>
            </a:r>
            <a:r>
              <a:rPr lang="en" sz="1400" b="0" i="0" u="none" strike="noStrike" cap="none" dirty="0">
                <a:solidFill>
                  <a:schemeClr val="dk1"/>
                </a:solidFill>
                <a:latin typeface="Poppins" panose="020B0604020202020204" charset="0"/>
                <a:cs typeface="Poppins" panose="020B0604020202020204" charset="0"/>
                <a:sym typeface="Ubuntu"/>
              </a:rPr>
              <a:t> or </a:t>
            </a:r>
            <a:r>
              <a:rPr lang="en" sz="1400" b="0" i="1" u="none" strike="noStrike" cap="none" dirty="0">
                <a:solidFill>
                  <a:schemeClr val="dk1"/>
                </a:solidFill>
                <a:latin typeface="Poppins" panose="020B0604020202020204" charset="0"/>
                <a:cs typeface="Poppins" panose="020B0604020202020204" charset="0"/>
                <a:sym typeface="Ubuntu"/>
              </a:rPr>
              <a:t>False</a:t>
            </a:r>
            <a:endParaRPr sz="1000" dirty="0">
              <a:latin typeface="Poppins" panose="020B0604020202020204" charset="0"/>
              <a:cs typeface="Poppins" panose="020B0604020202020204" charset="0"/>
            </a:endParaRPr>
          </a:p>
          <a:p>
            <a:pPr marL="914400" marR="0" lvl="0" indent="-365760" algn="l" rtl="0">
              <a:lnSpc>
                <a:spcPct val="100000"/>
              </a:lnSpc>
              <a:spcBef>
                <a:spcPts val="300"/>
              </a:spcBef>
              <a:spcAft>
                <a:spcPts val="0"/>
              </a:spcAft>
              <a:buClr>
                <a:schemeClr val="dk1"/>
              </a:buClr>
              <a:buSzPts val="1600"/>
              <a:buFont typeface="Ubuntu"/>
              <a:buNone/>
            </a:pPr>
            <a:r>
              <a:rPr lang="en" sz="1400" b="1" i="0" u="none" strike="noStrike" cap="none" dirty="0">
                <a:solidFill>
                  <a:srgbClr val="002060"/>
                </a:solidFill>
                <a:latin typeface="Poppins" panose="020B0604020202020204" charset="0"/>
                <a:cs typeface="Poppins" panose="020B0604020202020204" charset="0"/>
                <a:sym typeface="Ubuntu"/>
              </a:rPr>
              <a:t>Flow Switch</a:t>
            </a:r>
            <a:r>
              <a:rPr lang="en" sz="1400" b="0" i="0" u="none" strike="noStrike" cap="none" dirty="0">
                <a:solidFill>
                  <a:srgbClr val="002060"/>
                </a:solidFill>
                <a:latin typeface="Poppins" panose="020B0604020202020204" charset="0"/>
                <a:cs typeface="Poppins" panose="020B0604020202020204" charset="0"/>
                <a:sym typeface="Ubuntu"/>
              </a:rPr>
              <a:t> </a:t>
            </a:r>
            <a:r>
              <a:rPr lang="en" sz="1400" b="0" i="0" u="none" strike="noStrike" cap="none" dirty="0">
                <a:solidFill>
                  <a:schemeClr val="dk1"/>
                </a:solidFill>
                <a:latin typeface="Poppins" panose="020B0604020202020204" charset="0"/>
                <a:cs typeface="Poppins" panose="020B0604020202020204" charset="0"/>
                <a:sym typeface="Ubuntu"/>
              </a:rPr>
              <a:t>– Matches the result of an expression with a set of maximum 12 cases</a:t>
            </a:r>
            <a:endParaRPr sz="1000" dirty="0">
              <a:latin typeface="Poppins" panose="020B0604020202020204" charset="0"/>
              <a:cs typeface="Poppins" panose="020B0604020202020204" charset="0"/>
            </a:endParaRPr>
          </a:p>
          <a:p>
            <a:pPr marL="914400" marR="0" lvl="0" indent="-365760" algn="l" rtl="0">
              <a:lnSpc>
                <a:spcPct val="100000"/>
              </a:lnSpc>
              <a:spcBef>
                <a:spcPts val="0"/>
              </a:spcBef>
              <a:spcAft>
                <a:spcPts val="0"/>
              </a:spcAft>
              <a:buClr>
                <a:schemeClr val="dk1"/>
              </a:buClr>
              <a:buSzPts val="1600"/>
              <a:buFont typeface="Ubuntu"/>
              <a:buNone/>
            </a:pPr>
            <a:endParaRPr sz="1400" b="0" i="0" u="none" strike="noStrike" cap="none" dirty="0">
              <a:solidFill>
                <a:srgbClr val="E74C2D"/>
              </a:solidFill>
              <a:latin typeface="Poppins" panose="020B0604020202020204" charset="0"/>
              <a:cs typeface="Poppins" panose="020B0604020202020204" charset="0"/>
              <a:sym typeface="Ubuntu"/>
            </a:endParaRPr>
          </a:p>
          <a:p>
            <a:pPr marL="0" marR="0" lvl="0" indent="0" algn="l" rtl="0">
              <a:lnSpc>
                <a:spcPct val="100000"/>
              </a:lnSpc>
              <a:spcBef>
                <a:spcPts val="0"/>
              </a:spcBef>
              <a:spcAft>
                <a:spcPts val="0"/>
              </a:spcAft>
              <a:buClr>
                <a:srgbClr val="000000"/>
              </a:buClr>
              <a:buSzPts val="1467"/>
              <a:buFont typeface="Ubuntu"/>
              <a:buNone/>
            </a:pPr>
            <a:r>
              <a:rPr lang="en" sz="2000" b="1" i="0" u="none" strike="noStrike" cap="none" dirty="0">
                <a:solidFill>
                  <a:srgbClr val="E74C2D"/>
                </a:solidFill>
                <a:latin typeface="Poppins" panose="020B0604020202020204" charset="0"/>
                <a:cs typeface="Poppins" panose="020B0604020202020204" charset="0"/>
                <a:sym typeface="Ubuntu"/>
              </a:rPr>
              <a:t>Sequence Activities</a:t>
            </a:r>
            <a:endParaRPr sz="1400" b="0" i="0" u="none" strike="noStrike" cap="none" dirty="0">
              <a:solidFill>
                <a:srgbClr val="E74C2D"/>
              </a:solidFill>
              <a:latin typeface="Poppins" panose="020B0604020202020204" charset="0"/>
              <a:cs typeface="Poppins" panose="020B0604020202020204" charset="0"/>
              <a:sym typeface="Ubuntu"/>
            </a:endParaRPr>
          </a:p>
          <a:p>
            <a:pPr marL="914400" marR="0" lvl="0" indent="-365760" algn="l" rtl="0">
              <a:lnSpc>
                <a:spcPct val="100000"/>
              </a:lnSpc>
              <a:spcBef>
                <a:spcPts val="300"/>
              </a:spcBef>
              <a:spcAft>
                <a:spcPts val="0"/>
              </a:spcAft>
              <a:buClr>
                <a:schemeClr val="dk1"/>
              </a:buClr>
              <a:buSzPts val="1600"/>
              <a:buFont typeface="Ubuntu"/>
              <a:buNone/>
            </a:pPr>
            <a:r>
              <a:rPr lang="en" sz="1400" b="1" dirty="0">
                <a:solidFill>
                  <a:srgbClr val="002060"/>
                </a:solidFill>
                <a:latin typeface="Poppins" panose="020B0604020202020204" charset="0"/>
                <a:cs typeface="Poppins" panose="020B0604020202020204" charset="0"/>
              </a:rPr>
              <a:t>If</a:t>
            </a:r>
            <a:r>
              <a:rPr lang="en" sz="1400" b="0" i="0" u="none" strike="noStrike" cap="none" dirty="0">
                <a:solidFill>
                  <a:schemeClr val="dk1"/>
                </a:solidFill>
                <a:latin typeface="Poppins" panose="020B0604020202020204" charset="0"/>
                <a:cs typeface="Poppins" panose="020B0604020202020204" charset="0"/>
                <a:sym typeface="Ubuntu"/>
              </a:rPr>
              <a:t> – Does the same thing as Flow Decision, but in a sequence</a:t>
            </a:r>
            <a:endParaRPr sz="1000" dirty="0">
              <a:latin typeface="Poppins" panose="020B0604020202020204" charset="0"/>
              <a:cs typeface="Poppins" panose="020B0604020202020204" charset="0"/>
            </a:endParaRPr>
          </a:p>
          <a:p>
            <a:pPr marL="914400" marR="0" lvl="0" indent="-365760" algn="l" rtl="0">
              <a:lnSpc>
                <a:spcPct val="100000"/>
              </a:lnSpc>
              <a:spcBef>
                <a:spcPts val="300"/>
              </a:spcBef>
              <a:spcAft>
                <a:spcPts val="0"/>
              </a:spcAft>
              <a:buClr>
                <a:schemeClr val="dk1"/>
              </a:buClr>
              <a:buSzPts val="1600"/>
              <a:buFont typeface="Ubuntu"/>
              <a:buNone/>
            </a:pPr>
            <a:r>
              <a:rPr lang="en" sz="1400" b="1" dirty="0">
                <a:solidFill>
                  <a:srgbClr val="002060"/>
                </a:solidFill>
                <a:latin typeface="Poppins" panose="020B0604020202020204" charset="0"/>
                <a:cs typeface="Poppins" panose="020B0604020202020204" charset="0"/>
              </a:rPr>
              <a:t>Switch</a:t>
            </a:r>
            <a:r>
              <a:rPr lang="en" sz="1400" b="0" i="0" u="none" strike="noStrike" cap="none" dirty="0">
                <a:solidFill>
                  <a:schemeClr val="dk1"/>
                </a:solidFill>
                <a:latin typeface="Poppins" panose="020B0604020202020204" charset="0"/>
                <a:cs typeface="Poppins" panose="020B0604020202020204" charset="0"/>
                <a:sym typeface="Ubuntu"/>
              </a:rPr>
              <a:t> – Matches the result of an expression with a set of cases</a:t>
            </a:r>
            <a:endParaRPr sz="1000" dirty="0">
              <a:latin typeface="Poppins" panose="020B0604020202020204" charset="0"/>
              <a:cs typeface="Poppins" panose="020B0604020202020204" charset="0"/>
            </a:endParaRPr>
          </a:p>
          <a:p>
            <a:pPr marL="914400" marR="0" lvl="0" indent="-365760" algn="l" rtl="0">
              <a:lnSpc>
                <a:spcPct val="100000"/>
              </a:lnSpc>
              <a:spcBef>
                <a:spcPts val="300"/>
              </a:spcBef>
              <a:spcAft>
                <a:spcPts val="0"/>
              </a:spcAft>
              <a:buClr>
                <a:schemeClr val="dk1"/>
              </a:buClr>
              <a:buSzPts val="1600"/>
              <a:buFont typeface="Ubuntu"/>
              <a:buNone/>
            </a:pPr>
            <a:r>
              <a:rPr lang="en" sz="1400" b="1" dirty="0">
                <a:solidFill>
                  <a:srgbClr val="002060"/>
                </a:solidFill>
                <a:latin typeface="Poppins" panose="020B0604020202020204" charset="0"/>
                <a:cs typeface="Poppins" panose="020B0604020202020204" charset="0"/>
              </a:rPr>
              <a:t>Do</a:t>
            </a:r>
            <a:r>
              <a:rPr lang="en" sz="1400" b="1" i="0" u="none" strike="noStrike" cap="none" dirty="0">
                <a:solidFill>
                  <a:schemeClr val="dk1"/>
                </a:solidFill>
                <a:latin typeface="Poppins" panose="020B0604020202020204" charset="0"/>
                <a:cs typeface="Poppins" panose="020B0604020202020204" charset="0"/>
                <a:sym typeface="Ubuntu"/>
              </a:rPr>
              <a:t> </a:t>
            </a:r>
            <a:r>
              <a:rPr lang="en" sz="1400" b="1" dirty="0">
                <a:solidFill>
                  <a:srgbClr val="002060"/>
                </a:solidFill>
                <a:latin typeface="Poppins" panose="020B0604020202020204" charset="0"/>
                <a:cs typeface="Poppins" panose="020B0604020202020204" charset="0"/>
              </a:rPr>
              <a:t>While</a:t>
            </a:r>
            <a:r>
              <a:rPr lang="en" sz="1400" b="1" i="0" u="none" strike="noStrike" cap="none" dirty="0">
                <a:solidFill>
                  <a:schemeClr val="dk1"/>
                </a:solidFill>
                <a:latin typeface="Poppins" panose="020B0604020202020204" charset="0"/>
                <a:cs typeface="Poppins" panose="020B0604020202020204" charset="0"/>
                <a:sym typeface="Ubuntu"/>
              </a:rPr>
              <a:t> </a:t>
            </a:r>
            <a:r>
              <a:rPr lang="en" sz="1400" b="0" i="0" u="none" strike="noStrike" cap="none" dirty="0">
                <a:solidFill>
                  <a:schemeClr val="dk1"/>
                </a:solidFill>
                <a:latin typeface="Poppins" panose="020B0604020202020204" charset="0"/>
                <a:cs typeface="Poppins" panose="020B0604020202020204" charset="0"/>
                <a:sym typeface="Ubuntu"/>
              </a:rPr>
              <a:t>– Executes action inside, then keeps going until the condition is met</a:t>
            </a:r>
            <a:endParaRPr sz="1000" dirty="0">
              <a:latin typeface="Poppins" panose="020B0604020202020204" charset="0"/>
              <a:cs typeface="Poppins" panose="020B0604020202020204" charset="0"/>
            </a:endParaRPr>
          </a:p>
          <a:p>
            <a:pPr marL="914400" marR="0" lvl="0" indent="-365760" algn="l" rtl="0">
              <a:lnSpc>
                <a:spcPct val="100000"/>
              </a:lnSpc>
              <a:spcBef>
                <a:spcPts val="300"/>
              </a:spcBef>
              <a:spcAft>
                <a:spcPts val="0"/>
              </a:spcAft>
              <a:buClr>
                <a:schemeClr val="dk1"/>
              </a:buClr>
              <a:buSzPts val="1600"/>
              <a:buFont typeface="Ubuntu"/>
              <a:buNone/>
            </a:pPr>
            <a:r>
              <a:rPr lang="en" sz="1400" b="1" dirty="0">
                <a:solidFill>
                  <a:srgbClr val="002060"/>
                </a:solidFill>
                <a:latin typeface="Poppins" panose="020B0604020202020204" charset="0"/>
                <a:cs typeface="Poppins" panose="020B0604020202020204" charset="0"/>
              </a:rPr>
              <a:t>Parallel</a:t>
            </a:r>
            <a:r>
              <a:rPr lang="en" sz="1400" b="0" i="0" u="none" strike="noStrike" cap="none" dirty="0">
                <a:solidFill>
                  <a:schemeClr val="dk1"/>
                </a:solidFill>
                <a:latin typeface="Poppins" panose="020B0604020202020204" charset="0"/>
                <a:cs typeface="Poppins" panose="020B0604020202020204" charset="0"/>
                <a:sym typeface="Ubuntu"/>
              </a:rPr>
              <a:t> – Executes each activity inside of it at once</a:t>
            </a:r>
            <a:endParaRPr sz="1000" dirty="0">
              <a:latin typeface="Poppins" panose="020B0604020202020204" charset="0"/>
              <a:cs typeface="Poppins" panose="020B0604020202020204" charset="0"/>
            </a:endParaRPr>
          </a:p>
          <a:p>
            <a:pPr marL="914400" marR="0" lvl="0" indent="-365760" algn="l" rtl="0">
              <a:lnSpc>
                <a:spcPct val="100000"/>
              </a:lnSpc>
              <a:spcBef>
                <a:spcPts val="300"/>
              </a:spcBef>
              <a:spcAft>
                <a:spcPts val="0"/>
              </a:spcAft>
              <a:buClr>
                <a:schemeClr val="dk1"/>
              </a:buClr>
              <a:buSzPts val="1600"/>
              <a:buFont typeface="Ubuntu"/>
              <a:buNone/>
            </a:pPr>
            <a:r>
              <a:rPr lang="en" sz="1400" b="1" dirty="0">
                <a:solidFill>
                  <a:srgbClr val="002060"/>
                </a:solidFill>
                <a:latin typeface="Poppins" panose="020B0604020202020204" charset="0"/>
                <a:cs typeface="Poppins" panose="020B0604020202020204" charset="0"/>
              </a:rPr>
              <a:t>While</a:t>
            </a:r>
            <a:r>
              <a:rPr lang="en" sz="1400" b="0" i="0" u="none" strike="noStrike" cap="none" dirty="0">
                <a:solidFill>
                  <a:schemeClr val="dk1"/>
                </a:solidFill>
                <a:latin typeface="Poppins" panose="020B0604020202020204" charset="0"/>
                <a:cs typeface="Poppins" panose="020B0604020202020204" charset="0"/>
                <a:sym typeface="Ubuntu"/>
              </a:rPr>
              <a:t> – Checks if condition is met. If not, it will keep executing actions until the condition is met</a:t>
            </a:r>
            <a:endParaRPr sz="1000" dirty="0">
              <a:latin typeface="Poppins" panose="020B0604020202020204" charset="0"/>
              <a:cs typeface="Poppins" panose="020B0604020202020204" charset="0"/>
            </a:endParaRPr>
          </a:p>
          <a:p>
            <a:pPr marL="914400" marR="0" lvl="0" indent="-365760" algn="l" rtl="0">
              <a:lnSpc>
                <a:spcPct val="100000"/>
              </a:lnSpc>
              <a:spcBef>
                <a:spcPts val="300"/>
              </a:spcBef>
              <a:spcAft>
                <a:spcPts val="0"/>
              </a:spcAft>
              <a:buClr>
                <a:schemeClr val="dk1"/>
              </a:buClr>
              <a:buSzPts val="1600"/>
              <a:buFont typeface="Ubuntu"/>
              <a:buNone/>
            </a:pPr>
            <a:r>
              <a:rPr lang="en" sz="1400" b="1" dirty="0">
                <a:solidFill>
                  <a:srgbClr val="002060"/>
                </a:solidFill>
                <a:latin typeface="Poppins" panose="020B0604020202020204" charset="0"/>
                <a:cs typeface="Poppins" panose="020B0604020202020204" charset="0"/>
              </a:rPr>
              <a:t>For</a:t>
            </a:r>
            <a:r>
              <a:rPr lang="en" sz="1400" b="1" i="0" u="none" strike="noStrike" cap="none" dirty="0">
                <a:solidFill>
                  <a:schemeClr val="dk1"/>
                </a:solidFill>
                <a:latin typeface="Poppins" panose="020B0604020202020204" charset="0"/>
                <a:cs typeface="Poppins" panose="020B0604020202020204" charset="0"/>
                <a:sym typeface="Ubuntu"/>
              </a:rPr>
              <a:t> </a:t>
            </a:r>
            <a:r>
              <a:rPr lang="en" sz="1400" b="1" dirty="0">
                <a:solidFill>
                  <a:srgbClr val="002060"/>
                </a:solidFill>
                <a:latin typeface="Poppins" panose="020B0604020202020204" charset="0"/>
                <a:cs typeface="Poppins" panose="020B0604020202020204" charset="0"/>
              </a:rPr>
              <a:t>Each</a:t>
            </a:r>
            <a:r>
              <a:rPr lang="en" sz="1400" b="1" i="0" u="none" strike="noStrike" cap="none" dirty="0">
                <a:solidFill>
                  <a:schemeClr val="dk1"/>
                </a:solidFill>
                <a:latin typeface="Poppins" panose="020B0604020202020204" charset="0"/>
                <a:cs typeface="Poppins" panose="020B0604020202020204" charset="0"/>
                <a:sym typeface="Ubuntu"/>
              </a:rPr>
              <a:t> </a:t>
            </a:r>
            <a:r>
              <a:rPr lang="en" sz="1400" b="0" i="0" u="none" strike="noStrike" cap="none" dirty="0">
                <a:solidFill>
                  <a:schemeClr val="dk1"/>
                </a:solidFill>
                <a:latin typeface="Poppins" panose="020B0604020202020204" charset="0"/>
                <a:cs typeface="Poppins" panose="020B0604020202020204" charset="0"/>
                <a:sym typeface="Ubuntu"/>
              </a:rPr>
              <a:t>– Iterates over items in a list and performs an action on each one</a:t>
            </a:r>
            <a:endParaRPr sz="1000" dirty="0">
              <a:latin typeface="Poppins" panose="020B0604020202020204" charset="0"/>
              <a:cs typeface="Poppins" panose="020B0604020202020204" charset="0"/>
            </a:endParaRPr>
          </a:p>
          <a:p>
            <a:pPr marL="914400" marR="0" lvl="0" indent="-365760" algn="l" rtl="0">
              <a:lnSpc>
                <a:spcPct val="100000"/>
              </a:lnSpc>
              <a:spcBef>
                <a:spcPts val="300"/>
              </a:spcBef>
              <a:spcAft>
                <a:spcPts val="0"/>
              </a:spcAft>
              <a:buClr>
                <a:schemeClr val="dk1"/>
              </a:buClr>
              <a:buSzPts val="1600"/>
              <a:buFont typeface="Ubuntu"/>
              <a:buNone/>
            </a:pPr>
            <a:r>
              <a:rPr lang="en" sz="1400" b="1" dirty="0">
                <a:solidFill>
                  <a:srgbClr val="002060"/>
                </a:solidFill>
                <a:latin typeface="Poppins" panose="020B0604020202020204" charset="0"/>
                <a:cs typeface="Poppins" panose="020B0604020202020204" charset="0"/>
              </a:rPr>
              <a:t>Break</a:t>
            </a:r>
            <a:r>
              <a:rPr lang="en" sz="1400" b="0" i="0" u="none" strike="noStrike" cap="none" dirty="0">
                <a:solidFill>
                  <a:schemeClr val="dk1"/>
                </a:solidFill>
                <a:latin typeface="Poppins" panose="020B0604020202020204" charset="0"/>
                <a:cs typeface="Poppins" panose="020B0604020202020204" charset="0"/>
                <a:sym typeface="Ubuntu"/>
              </a:rPr>
              <a:t> – Put inside a For Each activity to end it prematurely</a:t>
            </a:r>
            <a:endParaRPr sz="1000" dirty="0">
              <a:latin typeface="Poppins" panose="020B0604020202020204" charset="0"/>
              <a:cs typeface="Poppins" panose="020B0604020202020204" charset="0"/>
            </a:endParaRPr>
          </a:p>
          <a:p>
            <a:pPr marL="0" marR="0" lvl="0" indent="0" algn="l" rtl="0">
              <a:lnSpc>
                <a:spcPct val="100000"/>
              </a:lnSpc>
              <a:spcBef>
                <a:spcPts val="0"/>
              </a:spcBef>
              <a:spcAft>
                <a:spcPts val="0"/>
              </a:spcAft>
              <a:buClr>
                <a:schemeClr val="dk1"/>
              </a:buClr>
              <a:buSzPts val="1100"/>
              <a:buFont typeface="Ubuntu"/>
              <a:buNone/>
            </a:pPr>
            <a:endParaRPr sz="2000" b="0" i="0" u="none" strike="noStrike" cap="none" dirty="0">
              <a:solidFill>
                <a:schemeClr val="dk1"/>
              </a:solidFill>
              <a:latin typeface="Poppins" panose="020B0604020202020204" charset="0"/>
              <a:cs typeface="Poppins" panose="020B0604020202020204" charset="0"/>
              <a:sym typeface="Ubuntu"/>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sp>
        <p:nvSpPr>
          <p:cNvPr id="3" name="Rectangle 2">
            <a:extLst>
              <a:ext uri="{FF2B5EF4-FFF2-40B4-BE49-F238E27FC236}">
                <a16:creationId xmlns:a16="http://schemas.microsoft.com/office/drawing/2014/main" id="{DAF20DDD-A6BE-42A0-879E-D2004D3D4AFA}"/>
              </a:ext>
            </a:extLst>
          </p:cNvPr>
          <p:cNvSpPr/>
          <p:nvPr/>
        </p:nvSpPr>
        <p:spPr>
          <a:xfrm>
            <a:off x="49095" y="617220"/>
            <a:ext cx="902126" cy="303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Google Shape;362;p52"/>
          <p:cNvSpPr txBox="1">
            <a:spLocks noGrp="1"/>
          </p:cNvSpPr>
          <p:nvPr>
            <p:ph type="title"/>
          </p:nvPr>
        </p:nvSpPr>
        <p:spPr>
          <a:xfrm>
            <a:off x="269811" y="172791"/>
            <a:ext cx="7806365" cy="370785"/>
          </a:xfrm>
        </p:spPr>
        <p:txBody>
          <a:bodyPr/>
          <a:lstStyle/>
          <a:p>
            <a:pPr lvl="0">
              <a:lnSpc>
                <a:spcPct val="100000"/>
              </a:lnSpc>
            </a:pPr>
            <a:r>
              <a:rPr lang="en-US" dirty="0">
                <a:sym typeface="Ubuntu"/>
              </a:rPr>
              <a:t>MONITORING SETTINGS </a:t>
            </a:r>
            <a:br>
              <a:rPr lang="en-US" dirty="0">
                <a:sym typeface="Ubuntu"/>
              </a:rPr>
            </a:br>
            <a:r>
              <a:rPr lang="en-US" sz="1800" dirty="0">
                <a:sym typeface="Ubuntu"/>
              </a:rPr>
              <a:t>Event Handling Activities</a:t>
            </a:r>
            <a:br>
              <a:rPr lang="en-US" dirty="0">
                <a:sym typeface="Ubuntu"/>
              </a:rPr>
            </a:br>
            <a:br>
              <a:rPr lang="en-US" dirty="0">
                <a:sym typeface="Ubuntu"/>
              </a:rPr>
            </a:br>
            <a:br>
              <a:rPr lang="en-US" dirty="0">
                <a:sym typeface="Ubuntu"/>
              </a:rPr>
            </a:br>
            <a:br>
              <a:rPr lang="en-US" dirty="0">
                <a:sym typeface="Ubuntu"/>
              </a:rPr>
            </a:br>
            <a:endParaRPr lang="en-US" dirty="0"/>
          </a:p>
        </p:txBody>
      </p:sp>
      <p:sp>
        <p:nvSpPr>
          <p:cNvPr id="33" name="Freeform 11">
            <a:extLst>
              <a:ext uri="{FF2B5EF4-FFF2-40B4-BE49-F238E27FC236}">
                <a16:creationId xmlns:a16="http://schemas.microsoft.com/office/drawing/2014/main" id="{089DA46E-7E34-4EC1-A6D4-A3D066B7CF3A}"/>
              </a:ext>
            </a:extLst>
          </p:cNvPr>
          <p:cNvSpPr>
            <a:spLocks/>
          </p:cNvSpPr>
          <p:nvPr/>
        </p:nvSpPr>
        <p:spPr bwMode="auto">
          <a:xfrm>
            <a:off x="4411028" y="974647"/>
            <a:ext cx="2582862" cy="1296987"/>
          </a:xfrm>
          <a:custGeom>
            <a:avLst/>
            <a:gdLst>
              <a:gd name="T0" fmla="*/ 220 w 440"/>
              <a:gd name="T1" fmla="*/ 0 h 220"/>
              <a:gd name="T2" fmla="*/ 0 w 440"/>
              <a:gd name="T3" fmla="*/ 220 h 220"/>
              <a:gd name="T4" fmla="*/ 54 w 440"/>
              <a:gd name="T5" fmla="*/ 220 h 220"/>
              <a:gd name="T6" fmla="*/ 220 w 440"/>
              <a:gd name="T7" fmla="*/ 54 h 220"/>
              <a:gd name="T8" fmla="*/ 386 w 440"/>
              <a:gd name="T9" fmla="*/ 220 h 220"/>
              <a:gd name="T10" fmla="*/ 440 w 440"/>
              <a:gd name="T11" fmla="*/ 220 h 220"/>
              <a:gd name="T12" fmla="*/ 220 w 44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0"/>
                </a:moveTo>
                <a:cubicBezTo>
                  <a:pt x="98" y="0"/>
                  <a:pt x="0" y="99"/>
                  <a:pt x="0" y="220"/>
                </a:cubicBezTo>
                <a:cubicBezTo>
                  <a:pt x="54" y="220"/>
                  <a:pt x="54" y="220"/>
                  <a:pt x="54" y="220"/>
                </a:cubicBezTo>
                <a:cubicBezTo>
                  <a:pt x="54" y="129"/>
                  <a:pt x="128" y="54"/>
                  <a:pt x="220" y="54"/>
                </a:cubicBezTo>
                <a:cubicBezTo>
                  <a:pt x="311" y="54"/>
                  <a:pt x="386" y="129"/>
                  <a:pt x="386" y="220"/>
                </a:cubicBezTo>
                <a:cubicBezTo>
                  <a:pt x="440" y="220"/>
                  <a:pt x="440" y="220"/>
                  <a:pt x="440" y="220"/>
                </a:cubicBezTo>
                <a:cubicBezTo>
                  <a:pt x="440" y="99"/>
                  <a:pt x="341" y="0"/>
                  <a:pt x="220" y="0"/>
                </a:cubicBezTo>
                <a:close/>
              </a:path>
            </a:pathLst>
          </a:custGeom>
          <a:solidFill>
            <a:srgbClr val="7F7F7F">
              <a:alpha val="15000"/>
            </a:srgbClr>
          </a:solidFill>
          <a:ln w="3175" cap="flat" cmpd="sng" algn="ctr">
            <a:noFill/>
            <a:prstDash val="solid"/>
            <a:miter lim="800000"/>
          </a:ln>
          <a:effectLst/>
        </p:spPr>
        <p:txBody>
          <a:bodyPr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FFFFFF"/>
              </a:solidFill>
              <a:effectLst/>
              <a:uLnTx/>
              <a:uFillTx/>
              <a:latin typeface="Poppins" panose="02000000000000000000" pitchFamily="2" charset="0"/>
              <a:ea typeface="Source Sans Pro" charset="0"/>
              <a:cs typeface="Poppins" panose="02000000000000000000" pitchFamily="2" charset="0"/>
            </a:endParaRPr>
          </a:p>
        </p:txBody>
      </p:sp>
      <p:grpSp>
        <p:nvGrpSpPr>
          <p:cNvPr id="34" name="Group 33">
            <a:extLst>
              <a:ext uri="{FF2B5EF4-FFF2-40B4-BE49-F238E27FC236}">
                <a16:creationId xmlns:a16="http://schemas.microsoft.com/office/drawing/2014/main" id="{11C7D915-F960-4F3D-AE6D-889E1CD08235}"/>
              </a:ext>
            </a:extLst>
          </p:cNvPr>
          <p:cNvGrpSpPr/>
          <p:nvPr/>
        </p:nvGrpSpPr>
        <p:grpSpPr>
          <a:xfrm>
            <a:off x="2144078" y="990905"/>
            <a:ext cx="2582862" cy="2713129"/>
            <a:chOff x="5938838" y="2024063"/>
            <a:chExt cx="2582862" cy="2713129"/>
          </a:xfrm>
        </p:grpSpPr>
        <p:sp>
          <p:nvSpPr>
            <p:cNvPr id="35" name="Freeform 9">
              <a:extLst>
                <a:ext uri="{FF2B5EF4-FFF2-40B4-BE49-F238E27FC236}">
                  <a16:creationId xmlns:a16="http://schemas.microsoft.com/office/drawing/2014/main" id="{28996667-767E-431B-9F43-145CCCBC1F0E}"/>
                </a:ext>
              </a:extLst>
            </p:cNvPr>
            <p:cNvSpPr>
              <a:spLocks/>
            </p:cNvSpPr>
            <p:nvPr/>
          </p:nvSpPr>
          <p:spPr bwMode="auto">
            <a:xfrm>
              <a:off x="5938838" y="2024063"/>
              <a:ext cx="2582862" cy="1296987"/>
            </a:xfrm>
            <a:custGeom>
              <a:avLst/>
              <a:gdLst>
                <a:gd name="T0" fmla="*/ 220 w 440"/>
                <a:gd name="T1" fmla="*/ 0 h 220"/>
                <a:gd name="T2" fmla="*/ 0 w 440"/>
                <a:gd name="T3" fmla="*/ 220 h 220"/>
                <a:gd name="T4" fmla="*/ 54 w 440"/>
                <a:gd name="T5" fmla="*/ 220 h 220"/>
                <a:gd name="T6" fmla="*/ 220 w 440"/>
                <a:gd name="T7" fmla="*/ 54 h 220"/>
                <a:gd name="T8" fmla="*/ 386 w 440"/>
                <a:gd name="T9" fmla="*/ 220 h 220"/>
                <a:gd name="T10" fmla="*/ 440 w 440"/>
                <a:gd name="T11" fmla="*/ 220 h 220"/>
                <a:gd name="T12" fmla="*/ 220 w 44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0"/>
                  </a:moveTo>
                  <a:cubicBezTo>
                    <a:pt x="98" y="0"/>
                    <a:pt x="0" y="99"/>
                    <a:pt x="0" y="220"/>
                  </a:cubicBezTo>
                  <a:cubicBezTo>
                    <a:pt x="54" y="220"/>
                    <a:pt x="54" y="220"/>
                    <a:pt x="54" y="220"/>
                  </a:cubicBezTo>
                  <a:cubicBezTo>
                    <a:pt x="54" y="129"/>
                    <a:pt x="128" y="54"/>
                    <a:pt x="220" y="54"/>
                  </a:cubicBezTo>
                  <a:cubicBezTo>
                    <a:pt x="311" y="54"/>
                    <a:pt x="386" y="129"/>
                    <a:pt x="386" y="220"/>
                  </a:cubicBezTo>
                  <a:cubicBezTo>
                    <a:pt x="440" y="220"/>
                    <a:pt x="440" y="220"/>
                    <a:pt x="440" y="220"/>
                  </a:cubicBezTo>
                  <a:cubicBezTo>
                    <a:pt x="440" y="99"/>
                    <a:pt x="341" y="0"/>
                    <a:pt x="220" y="0"/>
                  </a:cubicBezTo>
                  <a:close/>
                </a:path>
              </a:pathLst>
            </a:custGeom>
            <a:solidFill>
              <a:srgbClr val="131D40"/>
            </a:solidFill>
            <a:ln w="3175" cap="flat" cmpd="sng" algn="ctr">
              <a:noFill/>
              <a:prstDash val="solid"/>
              <a:miter lim="800000"/>
            </a:ln>
            <a:effectLst/>
          </p:spPr>
          <p:txBody>
            <a:bodyPr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FFFFFF"/>
                </a:solidFill>
                <a:effectLst/>
                <a:uLnTx/>
                <a:uFillTx/>
                <a:latin typeface="Poppins" panose="02000000000000000000" pitchFamily="2" charset="0"/>
                <a:ea typeface="Source Sans Pro" charset="0"/>
                <a:cs typeface="Poppins" panose="02000000000000000000" pitchFamily="2" charset="0"/>
              </a:endParaRPr>
            </a:p>
          </p:txBody>
        </p:sp>
        <p:sp>
          <p:nvSpPr>
            <p:cNvPr id="36" name="TextBox 35">
              <a:extLst>
                <a:ext uri="{FF2B5EF4-FFF2-40B4-BE49-F238E27FC236}">
                  <a16:creationId xmlns:a16="http://schemas.microsoft.com/office/drawing/2014/main" id="{13698C2D-6CB4-4A84-920A-94A15B05B8D6}"/>
                </a:ext>
              </a:extLst>
            </p:cNvPr>
            <p:cNvSpPr txBox="1"/>
            <p:nvPr/>
          </p:nvSpPr>
          <p:spPr>
            <a:xfrm>
              <a:off x="6098040" y="2222592"/>
              <a:ext cx="2286000" cy="2514600"/>
            </a:xfrm>
            <a:prstGeom prst="rect">
              <a:avLst/>
            </a:prstGeom>
            <a:noFill/>
          </p:spPr>
          <p:txBody>
            <a:bodyPr wrap="none" rtlCol="0">
              <a:prstTxWarp prst="textArchUp">
                <a:avLst/>
              </a:prstTxWarp>
              <a:spAutoFit/>
            </a:bodyPr>
            <a:lstStyle/>
            <a:p>
              <a:pPr lvl="0" algn="ctr">
                <a:buClrTx/>
              </a:pPr>
              <a:r>
                <a:rPr lang="en-US" sz="1600" kern="1200" dirty="0">
                  <a:solidFill>
                    <a:srgbClr val="FFFFFF"/>
                  </a:solidFill>
                  <a:latin typeface="Poppins" panose="02000000000000000000" pitchFamily="2" charset="0"/>
                  <a:ea typeface="+mn-ea"/>
                  <a:cs typeface="Poppins" panose="02000000000000000000" pitchFamily="2" charset="0"/>
                </a:rPr>
                <a:t>Replay User Event</a:t>
              </a:r>
            </a:p>
          </p:txBody>
        </p:sp>
      </p:grpSp>
      <p:grpSp>
        <p:nvGrpSpPr>
          <p:cNvPr id="37" name="Group 36">
            <a:extLst>
              <a:ext uri="{FF2B5EF4-FFF2-40B4-BE49-F238E27FC236}">
                <a16:creationId xmlns:a16="http://schemas.microsoft.com/office/drawing/2014/main" id="{0FC52C0D-EAFB-47DF-965D-63CBBD5D058D}"/>
              </a:ext>
            </a:extLst>
          </p:cNvPr>
          <p:cNvGrpSpPr/>
          <p:nvPr/>
        </p:nvGrpSpPr>
        <p:grpSpPr>
          <a:xfrm>
            <a:off x="4411028" y="1155810"/>
            <a:ext cx="2722562" cy="2429070"/>
            <a:chOff x="8205788" y="2188968"/>
            <a:chExt cx="2722562" cy="2429070"/>
          </a:xfrm>
        </p:grpSpPr>
        <p:grpSp>
          <p:nvGrpSpPr>
            <p:cNvPr id="38" name="그룹 3">
              <a:extLst>
                <a:ext uri="{FF2B5EF4-FFF2-40B4-BE49-F238E27FC236}">
                  <a16:creationId xmlns:a16="http://schemas.microsoft.com/office/drawing/2014/main" id="{2DDD9E1A-07D2-423D-8D58-6A7D812D9346}"/>
                </a:ext>
              </a:extLst>
            </p:cNvPr>
            <p:cNvGrpSpPr/>
            <p:nvPr/>
          </p:nvGrpSpPr>
          <p:grpSpPr>
            <a:xfrm>
              <a:off x="8205788" y="2984500"/>
              <a:ext cx="2722562" cy="1633538"/>
              <a:chOff x="8205788" y="2984500"/>
              <a:chExt cx="2722562" cy="1633538"/>
            </a:xfrm>
            <a:solidFill>
              <a:srgbClr val="E74C2D"/>
            </a:solidFill>
            <a:effectLst/>
          </p:grpSpPr>
          <p:sp>
            <p:nvSpPr>
              <p:cNvPr id="40" name="Freeform 12">
                <a:extLst>
                  <a:ext uri="{FF2B5EF4-FFF2-40B4-BE49-F238E27FC236}">
                    <a16:creationId xmlns:a16="http://schemas.microsoft.com/office/drawing/2014/main" id="{553C6B73-7F75-47A2-889A-1E94B6A335A1}"/>
                  </a:ext>
                </a:extLst>
              </p:cNvPr>
              <p:cNvSpPr>
                <a:spLocks/>
              </p:cNvSpPr>
              <p:nvPr/>
            </p:nvSpPr>
            <p:spPr bwMode="auto">
              <a:xfrm>
                <a:off x="8205788" y="3321050"/>
                <a:ext cx="2582862" cy="1296988"/>
              </a:xfrm>
              <a:custGeom>
                <a:avLst/>
                <a:gdLst>
                  <a:gd name="T0" fmla="*/ 220 w 440"/>
                  <a:gd name="T1" fmla="*/ 166 h 220"/>
                  <a:gd name="T2" fmla="*/ 54 w 440"/>
                  <a:gd name="T3" fmla="*/ 0 h 220"/>
                  <a:gd name="T4" fmla="*/ 0 w 440"/>
                  <a:gd name="T5" fmla="*/ 0 h 220"/>
                  <a:gd name="T6" fmla="*/ 220 w 440"/>
                  <a:gd name="T7" fmla="*/ 220 h 220"/>
                  <a:gd name="T8" fmla="*/ 440 w 440"/>
                  <a:gd name="T9" fmla="*/ 0 h 220"/>
                  <a:gd name="T10" fmla="*/ 386 w 440"/>
                  <a:gd name="T11" fmla="*/ 0 h 220"/>
                  <a:gd name="T12" fmla="*/ 220 w 440"/>
                  <a:gd name="T13" fmla="*/ 166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166"/>
                    </a:moveTo>
                    <a:cubicBezTo>
                      <a:pt x="128" y="166"/>
                      <a:pt x="54" y="92"/>
                      <a:pt x="54" y="0"/>
                    </a:cubicBezTo>
                    <a:cubicBezTo>
                      <a:pt x="0" y="0"/>
                      <a:pt x="0" y="0"/>
                      <a:pt x="0" y="0"/>
                    </a:cubicBezTo>
                    <a:cubicBezTo>
                      <a:pt x="0" y="122"/>
                      <a:pt x="98" y="220"/>
                      <a:pt x="220" y="220"/>
                    </a:cubicBezTo>
                    <a:cubicBezTo>
                      <a:pt x="341" y="220"/>
                      <a:pt x="440" y="122"/>
                      <a:pt x="440" y="0"/>
                    </a:cubicBezTo>
                    <a:cubicBezTo>
                      <a:pt x="386" y="0"/>
                      <a:pt x="386" y="0"/>
                      <a:pt x="386" y="0"/>
                    </a:cubicBezTo>
                    <a:cubicBezTo>
                      <a:pt x="386" y="92"/>
                      <a:pt x="311" y="166"/>
                      <a:pt x="220" y="166"/>
                    </a:cubicBezTo>
                    <a:close/>
                  </a:path>
                </a:pathLst>
              </a:custGeom>
              <a:grpFill/>
              <a:ln w="3175" cap="flat" cmpd="sng" algn="ctr">
                <a:noFill/>
                <a:prstDash val="solid"/>
                <a:miter lim="800000"/>
              </a:ln>
              <a:effectLst/>
            </p:spPr>
            <p:txBody>
              <a:bodyPr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FFFFFF"/>
                  </a:solidFill>
                  <a:effectLst/>
                  <a:uLnTx/>
                  <a:uFillTx/>
                  <a:latin typeface="Poppins" panose="02000000000000000000" pitchFamily="2" charset="0"/>
                  <a:ea typeface="Source Sans Pro" charset="0"/>
                  <a:cs typeface="Poppins" panose="02000000000000000000" pitchFamily="2" charset="0"/>
                </a:endParaRPr>
              </a:p>
            </p:txBody>
          </p:sp>
          <p:sp>
            <p:nvSpPr>
              <p:cNvPr id="41" name="Isosceles Triangle 46">
                <a:extLst>
                  <a:ext uri="{FF2B5EF4-FFF2-40B4-BE49-F238E27FC236}">
                    <a16:creationId xmlns:a16="http://schemas.microsoft.com/office/drawing/2014/main" id="{3FFE23C8-7138-4D48-A9D5-8369D4A98CC4}"/>
                  </a:ext>
                </a:extLst>
              </p:cNvPr>
              <p:cNvSpPr/>
              <p:nvPr/>
            </p:nvSpPr>
            <p:spPr>
              <a:xfrm>
                <a:off x="10331450" y="2984500"/>
                <a:ext cx="596900" cy="336550"/>
              </a:xfrm>
              <a:prstGeom prst="triangle">
                <a:avLst/>
              </a:prstGeom>
              <a:grpFill/>
              <a:ln w="25400" cap="flat" cmpd="sng" algn="ctr">
                <a:noFill/>
                <a:prstDash val="solid"/>
                <a:miter lim="800000"/>
              </a:ln>
              <a:effectLst/>
              <a:extLst/>
            </p:spPr>
            <p:txBody>
              <a:bodyPr anchor="ctr"/>
              <a:lstStyle>
                <a:lvl1pPr>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Poppins" panose="02000000000000000000" pitchFamily="2" charset="0"/>
                  <a:ea typeface="Source Sans Pro" charset="0"/>
                  <a:cs typeface="Poppins" panose="02000000000000000000" pitchFamily="2" charset="0"/>
                </a:endParaRPr>
              </a:p>
            </p:txBody>
          </p:sp>
        </p:grpSp>
        <p:sp>
          <p:nvSpPr>
            <p:cNvPr id="39" name="TextBox 38">
              <a:extLst>
                <a:ext uri="{FF2B5EF4-FFF2-40B4-BE49-F238E27FC236}">
                  <a16:creationId xmlns:a16="http://schemas.microsoft.com/office/drawing/2014/main" id="{AD17EEE1-AB26-462E-9C73-11FD6C062C66}"/>
                </a:ext>
              </a:extLst>
            </p:cNvPr>
            <p:cNvSpPr txBox="1"/>
            <p:nvPr/>
          </p:nvSpPr>
          <p:spPr>
            <a:xfrm rot="18996785">
              <a:off x="8362078" y="2188968"/>
              <a:ext cx="2286000" cy="2286000"/>
            </a:xfrm>
            <a:prstGeom prst="rect">
              <a:avLst/>
            </a:prstGeom>
            <a:noFill/>
          </p:spPr>
          <p:txBody>
            <a:bodyPr wrap="none" rtlCol="0">
              <a:prstTxWarp prst="textArchDown">
                <a:avLst/>
              </a:prstTxWarp>
              <a:spAutoFit/>
            </a:bodyPr>
            <a:lstStyle/>
            <a:p>
              <a:pPr lvl="0">
                <a:buClrTx/>
              </a:pPr>
              <a:r>
                <a:rPr lang="en-US" sz="1600" kern="1200" dirty="0">
                  <a:solidFill>
                    <a:srgbClr val="FFFFFF"/>
                  </a:solidFill>
                  <a:latin typeface="Poppins" panose="02000000000000000000" pitchFamily="2" charset="0"/>
                  <a:ea typeface="+mn-ea"/>
                  <a:cs typeface="Poppins" panose="02000000000000000000" pitchFamily="2" charset="0"/>
                </a:rPr>
                <a:t>Get Source Element</a:t>
              </a:r>
            </a:p>
          </p:txBody>
        </p:sp>
      </p:grpSp>
      <p:sp>
        <p:nvSpPr>
          <p:cNvPr id="42" name="Rectangle 41">
            <a:extLst>
              <a:ext uri="{FF2B5EF4-FFF2-40B4-BE49-F238E27FC236}">
                <a16:creationId xmlns:a16="http://schemas.microsoft.com/office/drawing/2014/main" id="{7381538D-296F-432D-AC2D-017B1D94D81C}"/>
              </a:ext>
            </a:extLst>
          </p:cNvPr>
          <p:cNvSpPr/>
          <p:nvPr/>
        </p:nvSpPr>
        <p:spPr>
          <a:xfrm>
            <a:off x="2311376" y="3714434"/>
            <a:ext cx="2248265" cy="954107"/>
          </a:xfrm>
          <a:prstGeom prst="rect">
            <a:avLst/>
          </a:prstGeom>
        </p:spPr>
        <p:txBody>
          <a:bodyPr wrap="square">
            <a:spAutoFit/>
          </a:bodyPr>
          <a:lstStyle/>
          <a:p>
            <a:pPr algn="ctr">
              <a:spcBef>
                <a:spcPts val="600"/>
              </a:spcBef>
              <a:buClrTx/>
              <a:buFontTx/>
              <a:buNone/>
            </a:pPr>
            <a:r>
              <a:rPr lang="en-US" kern="1200" dirty="0">
                <a:solidFill>
                  <a:schemeClr val="tx1"/>
                </a:solidFill>
                <a:latin typeface="Poppins" panose="02000000000000000000" pitchFamily="2" charset="0"/>
                <a:ea typeface="Bebas Neue" charset="0"/>
                <a:cs typeface="Poppins" panose="02000000000000000000" pitchFamily="2" charset="0"/>
              </a:rPr>
              <a:t>It can call the original response to the event, in cases or at times decided by our workflow</a:t>
            </a:r>
          </a:p>
        </p:txBody>
      </p:sp>
      <p:sp>
        <p:nvSpPr>
          <p:cNvPr id="43" name="Rectangle 42">
            <a:extLst>
              <a:ext uri="{FF2B5EF4-FFF2-40B4-BE49-F238E27FC236}">
                <a16:creationId xmlns:a16="http://schemas.microsoft.com/office/drawing/2014/main" id="{0C38BF85-C96C-4442-80D6-4866C25E70C6}"/>
              </a:ext>
            </a:extLst>
          </p:cNvPr>
          <p:cNvSpPr/>
          <p:nvPr/>
        </p:nvSpPr>
        <p:spPr>
          <a:xfrm>
            <a:off x="4590994" y="3849732"/>
            <a:ext cx="2248265" cy="738664"/>
          </a:xfrm>
          <a:prstGeom prst="rect">
            <a:avLst/>
          </a:prstGeom>
        </p:spPr>
        <p:txBody>
          <a:bodyPr wrap="square">
            <a:spAutoFit/>
          </a:bodyPr>
          <a:lstStyle/>
          <a:p>
            <a:pPr algn="ctr">
              <a:spcBef>
                <a:spcPts val="600"/>
              </a:spcBef>
              <a:buClrTx/>
              <a:buFontTx/>
              <a:buNone/>
            </a:pPr>
            <a:r>
              <a:rPr lang="en-US" kern="1200" dirty="0">
                <a:solidFill>
                  <a:schemeClr val="tx1"/>
                </a:solidFill>
                <a:latin typeface="Poppins" panose="02000000000000000000" pitchFamily="2" charset="0"/>
                <a:ea typeface="Bebas Neue" charset="0"/>
                <a:cs typeface="Poppins" panose="02000000000000000000" pitchFamily="2" charset="0"/>
              </a:rPr>
              <a:t>Gets the reference    to the UI element that triggered the event</a:t>
            </a:r>
          </a:p>
        </p:txBody>
      </p:sp>
      <p:sp>
        <p:nvSpPr>
          <p:cNvPr id="46" name="Freeform 10">
            <a:extLst>
              <a:ext uri="{FF2B5EF4-FFF2-40B4-BE49-F238E27FC236}">
                <a16:creationId xmlns:a16="http://schemas.microsoft.com/office/drawing/2014/main" id="{025EBA5C-2CC7-4C87-82E9-3961F9B5AD71}"/>
              </a:ext>
            </a:extLst>
          </p:cNvPr>
          <p:cNvSpPr>
            <a:spLocks/>
          </p:cNvSpPr>
          <p:nvPr/>
        </p:nvSpPr>
        <p:spPr bwMode="auto">
          <a:xfrm>
            <a:off x="2144078" y="2271634"/>
            <a:ext cx="2582862" cy="1296988"/>
          </a:xfrm>
          <a:custGeom>
            <a:avLst/>
            <a:gdLst>
              <a:gd name="T0" fmla="*/ 220 w 440"/>
              <a:gd name="T1" fmla="*/ 166 h 220"/>
              <a:gd name="T2" fmla="*/ 54 w 440"/>
              <a:gd name="T3" fmla="*/ 0 h 220"/>
              <a:gd name="T4" fmla="*/ 0 w 440"/>
              <a:gd name="T5" fmla="*/ 0 h 220"/>
              <a:gd name="T6" fmla="*/ 220 w 440"/>
              <a:gd name="T7" fmla="*/ 220 h 220"/>
              <a:gd name="T8" fmla="*/ 440 w 440"/>
              <a:gd name="T9" fmla="*/ 0 h 220"/>
              <a:gd name="T10" fmla="*/ 386 w 440"/>
              <a:gd name="T11" fmla="*/ 0 h 220"/>
              <a:gd name="T12" fmla="*/ 220 w 440"/>
              <a:gd name="T13" fmla="*/ 166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166"/>
                </a:moveTo>
                <a:cubicBezTo>
                  <a:pt x="128" y="166"/>
                  <a:pt x="54" y="92"/>
                  <a:pt x="54" y="0"/>
                </a:cubicBezTo>
                <a:cubicBezTo>
                  <a:pt x="0" y="0"/>
                  <a:pt x="0" y="0"/>
                  <a:pt x="0" y="0"/>
                </a:cubicBezTo>
                <a:cubicBezTo>
                  <a:pt x="0" y="122"/>
                  <a:pt x="98" y="220"/>
                  <a:pt x="220" y="220"/>
                </a:cubicBezTo>
                <a:cubicBezTo>
                  <a:pt x="341" y="220"/>
                  <a:pt x="440" y="122"/>
                  <a:pt x="440" y="0"/>
                </a:cubicBezTo>
                <a:cubicBezTo>
                  <a:pt x="386" y="0"/>
                  <a:pt x="386" y="0"/>
                  <a:pt x="386" y="0"/>
                </a:cubicBezTo>
                <a:cubicBezTo>
                  <a:pt x="386" y="92"/>
                  <a:pt x="311" y="166"/>
                  <a:pt x="220" y="166"/>
                </a:cubicBezTo>
                <a:close/>
              </a:path>
            </a:pathLst>
          </a:custGeom>
          <a:solidFill>
            <a:schemeClr val="tx1">
              <a:alpha val="15000"/>
            </a:schemeClr>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endParaRPr lang="en-US" altLang="en-US" sz="1600" b="1" dirty="0">
              <a:solidFill>
                <a:srgbClr val="FFFFFF"/>
              </a:solidFill>
              <a:latin typeface="Poppins" panose="02000000000000000000" pitchFamily="2" charset="0"/>
              <a:ea typeface="Source Sans Pro" charset="0"/>
              <a:cs typeface="Poppins" panose="02000000000000000000" pitchFamily="2" charset="0"/>
            </a:endParaRPr>
          </a:p>
        </p:txBody>
      </p:sp>
    </p:spTree>
  </p:cSld>
  <p:clrMapOvr>
    <a:masterClrMapping/>
  </p:clrMapOvr>
  <p:transition spd="slow">
    <p:fade thruBlk="1"/>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nodeType="withEffect">
                                      <p:stCondLst>
                                        <p:cond delay="90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2" fill="hold" grpId="0" nodeType="withEffect">
                                      <p:stCondLst>
                                        <p:cond delay="120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par>
                                    <p:cTn id="14" presetID="2" presetClass="entr" presetSubtype="4" fill="hold" grpId="0" nodeType="withEffect" p14:presetBounceEnd="50000">
                                      <p:stCondLst>
                                        <p:cond delay="1600"/>
                                      </p:stCondLst>
                                      <p:childTnLst>
                                        <p:set>
                                          <p:cBhvr>
                                            <p:cTn id="15" dur="1" fill="hold">
                                              <p:stCondLst>
                                                <p:cond delay="0"/>
                                              </p:stCondLst>
                                            </p:cTn>
                                            <p:tgtEl>
                                              <p:spTgt spid="42"/>
                                            </p:tgtEl>
                                            <p:attrNameLst>
                                              <p:attrName>style.visibility</p:attrName>
                                            </p:attrNameLst>
                                          </p:cBhvr>
                                          <p:to>
                                            <p:strVal val="visible"/>
                                          </p:to>
                                        </p:set>
                                        <p:anim calcmode="lin" valueType="num" p14:bounceEnd="50000">
                                          <p:cBhvr additive="base">
                                            <p:cTn id="16" dur="1500" fill="hold"/>
                                            <p:tgtEl>
                                              <p:spTgt spid="42"/>
                                            </p:tgtEl>
                                            <p:attrNameLst>
                                              <p:attrName>ppt_x</p:attrName>
                                            </p:attrNameLst>
                                          </p:cBhvr>
                                          <p:tavLst>
                                            <p:tav tm="0">
                                              <p:val>
                                                <p:strVal val="#ppt_x"/>
                                              </p:val>
                                            </p:tav>
                                            <p:tav tm="100000">
                                              <p:val>
                                                <p:strVal val="#ppt_x"/>
                                              </p:val>
                                            </p:tav>
                                          </p:tavLst>
                                        </p:anim>
                                        <p:anim calcmode="lin" valueType="num" p14:bounceEnd="50000">
                                          <p:cBhvr additive="base">
                                            <p:cTn id="17" dur="1500" fill="hold"/>
                                            <p:tgtEl>
                                              <p:spTgt spid="4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14:presetBounceEnd="50000">
                                      <p:stCondLst>
                                        <p:cond delay="1900"/>
                                      </p:stCondLst>
                                      <p:childTnLst>
                                        <p:set>
                                          <p:cBhvr>
                                            <p:cTn id="19" dur="1" fill="hold">
                                              <p:stCondLst>
                                                <p:cond delay="0"/>
                                              </p:stCondLst>
                                            </p:cTn>
                                            <p:tgtEl>
                                              <p:spTgt spid="43"/>
                                            </p:tgtEl>
                                            <p:attrNameLst>
                                              <p:attrName>style.visibility</p:attrName>
                                            </p:attrNameLst>
                                          </p:cBhvr>
                                          <p:to>
                                            <p:strVal val="visible"/>
                                          </p:to>
                                        </p:set>
                                        <p:anim calcmode="lin" valueType="num" p14:bounceEnd="50000">
                                          <p:cBhvr additive="base">
                                            <p:cTn id="20" dur="1500" fill="hold"/>
                                            <p:tgtEl>
                                              <p:spTgt spid="43"/>
                                            </p:tgtEl>
                                            <p:attrNameLst>
                                              <p:attrName>ppt_x</p:attrName>
                                            </p:attrNameLst>
                                          </p:cBhvr>
                                          <p:tavLst>
                                            <p:tav tm="0">
                                              <p:val>
                                                <p:strVal val="#ppt_x"/>
                                              </p:val>
                                            </p:tav>
                                            <p:tav tm="100000">
                                              <p:val>
                                                <p:strVal val="#ppt_x"/>
                                              </p:val>
                                            </p:tav>
                                          </p:tavLst>
                                        </p:anim>
                                        <p:anim calcmode="lin" valueType="num" p14:bounceEnd="50000">
                                          <p:cBhvr additive="base">
                                            <p:cTn id="21" dur="1500" fill="hold"/>
                                            <p:tgtEl>
                                              <p:spTgt spid="43"/>
                                            </p:tgtEl>
                                            <p:attrNameLst>
                                              <p:attrName>ppt_y</p:attrName>
                                            </p:attrNameLst>
                                          </p:cBhvr>
                                          <p:tavLst>
                                            <p:tav tm="0">
                                              <p:val>
                                                <p:strVal val="1+#ppt_h/2"/>
                                              </p:val>
                                            </p:tav>
                                            <p:tav tm="100000">
                                              <p:val>
                                                <p:strVal val="#ppt_y"/>
                                              </p:val>
                                            </p:tav>
                                          </p:tavLst>
                                        </p:anim>
                                      </p:childTnLst>
                                    </p:cTn>
                                  </p:par>
                                  <p:par>
                                    <p:cTn id="22" presetID="22" presetClass="entr" presetSubtype="2"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wipe(right)">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2" grpId="0"/>
          <p:bldP spid="43" grpId="0"/>
          <p:bldP spid="4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nodeType="withEffect">
                                      <p:stCondLst>
                                        <p:cond delay="90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2" fill="hold" grpId="0" nodeType="withEffect">
                                      <p:stCondLst>
                                        <p:cond delay="120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par>
                                    <p:cTn id="14" presetID="2" presetClass="entr" presetSubtype="4" fill="hold" grpId="0" nodeType="withEffect">
                                      <p:stCondLst>
                                        <p:cond delay="160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1500" fill="hold"/>
                                            <p:tgtEl>
                                              <p:spTgt spid="42"/>
                                            </p:tgtEl>
                                            <p:attrNameLst>
                                              <p:attrName>ppt_x</p:attrName>
                                            </p:attrNameLst>
                                          </p:cBhvr>
                                          <p:tavLst>
                                            <p:tav tm="0">
                                              <p:val>
                                                <p:strVal val="#ppt_x"/>
                                              </p:val>
                                            </p:tav>
                                            <p:tav tm="100000">
                                              <p:val>
                                                <p:strVal val="#ppt_x"/>
                                              </p:val>
                                            </p:tav>
                                          </p:tavLst>
                                        </p:anim>
                                        <p:anim calcmode="lin" valueType="num">
                                          <p:cBhvr additive="base">
                                            <p:cTn id="17" dur="1500" fill="hold"/>
                                            <p:tgtEl>
                                              <p:spTgt spid="4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190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1500" fill="hold"/>
                                            <p:tgtEl>
                                              <p:spTgt spid="43"/>
                                            </p:tgtEl>
                                            <p:attrNameLst>
                                              <p:attrName>ppt_x</p:attrName>
                                            </p:attrNameLst>
                                          </p:cBhvr>
                                          <p:tavLst>
                                            <p:tav tm="0">
                                              <p:val>
                                                <p:strVal val="#ppt_x"/>
                                              </p:val>
                                            </p:tav>
                                            <p:tav tm="100000">
                                              <p:val>
                                                <p:strVal val="#ppt_x"/>
                                              </p:val>
                                            </p:tav>
                                          </p:tavLst>
                                        </p:anim>
                                        <p:anim calcmode="lin" valueType="num">
                                          <p:cBhvr additive="base">
                                            <p:cTn id="21" dur="1500" fill="hold"/>
                                            <p:tgtEl>
                                              <p:spTgt spid="43"/>
                                            </p:tgtEl>
                                            <p:attrNameLst>
                                              <p:attrName>ppt_y</p:attrName>
                                            </p:attrNameLst>
                                          </p:cBhvr>
                                          <p:tavLst>
                                            <p:tav tm="0">
                                              <p:val>
                                                <p:strVal val="1+#ppt_h/2"/>
                                              </p:val>
                                            </p:tav>
                                            <p:tav tm="100000">
                                              <p:val>
                                                <p:strVal val="#ppt_y"/>
                                              </p:val>
                                            </p:tav>
                                          </p:tavLst>
                                        </p:anim>
                                      </p:childTnLst>
                                    </p:cTn>
                                  </p:par>
                                  <p:par>
                                    <p:cTn id="22" presetID="22" presetClass="entr" presetSubtype="2" fill="hold" grpId="0" nodeType="withEffect">
                                      <p:stCondLst>
                                        <p:cond delay="1500"/>
                                      </p:stCondLst>
                                      <p:childTnLst>
                                        <p:set>
                                          <p:cBhvr>
                                            <p:cTn id="23" dur="1" fill="hold">
                                              <p:stCondLst>
                                                <p:cond delay="0"/>
                                              </p:stCondLst>
                                            </p:cTn>
                                            <p:tgtEl>
                                              <p:spTgt spid="46"/>
                                            </p:tgtEl>
                                            <p:attrNameLst>
                                              <p:attrName>style.visibility</p:attrName>
                                            </p:attrNameLst>
                                          </p:cBhvr>
                                          <p:to>
                                            <p:strVal val="visible"/>
                                          </p:to>
                                        </p:set>
                                        <p:animEffect transition="in" filter="wipe(right)">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2" grpId="0"/>
          <p:bldP spid="43" grpId="0"/>
          <p:bldP spid="46"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7"/>
        <p:cNvGrpSpPr/>
        <p:nvPr/>
      </p:nvGrpSpPr>
      <p:grpSpPr>
        <a:xfrm>
          <a:off x="0" y="0"/>
          <a:ext cx="0" cy="0"/>
          <a:chOff x="0" y="0"/>
          <a:chExt cx="0" cy="0"/>
        </a:xfrm>
      </p:grpSpPr>
      <p:sp>
        <p:nvSpPr>
          <p:cNvPr id="368" name="Google Shape;368;p53"/>
          <p:cNvSpPr txBox="1">
            <a:spLocks noGrp="1"/>
          </p:cNvSpPr>
          <p:nvPr>
            <p:ph type="title"/>
          </p:nvPr>
        </p:nvSpPr>
        <p:spPr/>
        <p:txBody>
          <a:bodyPr/>
          <a:lstStyle/>
          <a:p>
            <a:pPr lvl="0"/>
            <a:r>
              <a:rPr lang="en-US" dirty="0">
                <a:sym typeface="Ubuntu"/>
              </a:rPr>
              <a:t>SQL STATEMENTS</a:t>
            </a:r>
            <a:endParaRPr lang="en-US" dirty="0"/>
          </a:p>
        </p:txBody>
      </p:sp>
      <p:grpSp>
        <p:nvGrpSpPr>
          <p:cNvPr id="18" name="Group 17">
            <a:extLst>
              <a:ext uri="{FF2B5EF4-FFF2-40B4-BE49-F238E27FC236}">
                <a16:creationId xmlns:a16="http://schemas.microsoft.com/office/drawing/2014/main" id="{53E798AC-65F9-49FF-87A7-563FF018D38A}"/>
              </a:ext>
            </a:extLst>
          </p:cNvPr>
          <p:cNvGrpSpPr/>
          <p:nvPr/>
        </p:nvGrpSpPr>
        <p:grpSpPr>
          <a:xfrm>
            <a:off x="1242228" y="762178"/>
            <a:ext cx="3006807" cy="3645953"/>
            <a:chOff x="539338" y="1466173"/>
            <a:chExt cx="3199358" cy="4804024"/>
          </a:xfrm>
        </p:grpSpPr>
        <p:sp>
          <p:nvSpPr>
            <p:cNvPr id="19" name="Freeform 5">
              <a:extLst>
                <a:ext uri="{FF2B5EF4-FFF2-40B4-BE49-F238E27FC236}">
                  <a16:creationId xmlns:a16="http://schemas.microsoft.com/office/drawing/2014/main" id="{D452260C-63A3-45E5-8AB8-FB4D55820D47}"/>
                </a:ext>
              </a:extLst>
            </p:cNvPr>
            <p:cNvSpPr>
              <a:spLocks/>
            </p:cNvSpPr>
            <p:nvPr/>
          </p:nvSpPr>
          <p:spPr bwMode="auto">
            <a:xfrm>
              <a:off x="653577" y="1466173"/>
              <a:ext cx="2308793" cy="1149775"/>
            </a:xfrm>
            <a:custGeom>
              <a:avLst/>
              <a:gdLst>
                <a:gd name="T0" fmla="*/ 479 w 2370"/>
                <a:gd name="T1" fmla="*/ 0 h 964"/>
                <a:gd name="T2" fmla="*/ 0 w 2370"/>
                <a:gd name="T3" fmla="*/ 0 h 964"/>
                <a:gd name="T4" fmla="*/ 1891 w 2370"/>
                <a:gd name="T5" fmla="*/ 964 h 964"/>
                <a:gd name="T6" fmla="*/ 2370 w 2370"/>
                <a:gd name="T7" fmla="*/ 964 h 964"/>
                <a:gd name="T8" fmla="*/ 479 w 2370"/>
                <a:gd name="T9" fmla="*/ 0 h 964"/>
              </a:gdLst>
              <a:ahLst/>
              <a:cxnLst>
                <a:cxn ang="0">
                  <a:pos x="T0" y="T1"/>
                </a:cxn>
                <a:cxn ang="0">
                  <a:pos x="T2" y="T3"/>
                </a:cxn>
                <a:cxn ang="0">
                  <a:pos x="T4" y="T5"/>
                </a:cxn>
                <a:cxn ang="0">
                  <a:pos x="T6" y="T7"/>
                </a:cxn>
                <a:cxn ang="0">
                  <a:pos x="T8" y="T9"/>
                </a:cxn>
              </a:cxnLst>
              <a:rect l="0" t="0" r="r" b="b"/>
              <a:pathLst>
                <a:path w="2370" h="964">
                  <a:moveTo>
                    <a:pt x="479" y="0"/>
                  </a:moveTo>
                  <a:lnTo>
                    <a:pt x="0" y="0"/>
                  </a:lnTo>
                  <a:lnTo>
                    <a:pt x="1891" y="964"/>
                  </a:lnTo>
                  <a:lnTo>
                    <a:pt x="2370" y="964"/>
                  </a:lnTo>
                  <a:lnTo>
                    <a:pt x="479" y="0"/>
                  </a:lnTo>
                  <a:close/>
                </a:path>
              </a:pathLst>
            </a:custGeom>
            <a:solidFill>
              <a:srgbClr val="2372B2">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0" name="Freeform 5">
              <a:extLst>
                <a:ext uri="{FF2B5EF4-FFF2-40B4-BE49-F238E27FC236}">
                  <a16:creationId xmlns:a16="http://schemas.microsoft.com/office/drawing/2014/main" id="{F1264DE6-530F-4F4B-ACE1-06FA8BC2148D}"/>
                </a:ext>
              </a:extLst>
            </p:cNvPr>
            <p:cNvSpPr>
              <a:spLocks/>
            </p:cNvSpPr>
            <p:nvPr/>
          </p:nvSpPr>
          <p:spPr bwMode="auto">
            <a:xfrm>
              <a:off x="1717215" y="4494843"/>
              <a:ext cx="1830612" cy="1149775"/>
            </a:xfrm>
            <a:custGeom>
              <a:avLst/>
              <a:gdLst>
                <a:gd name="T0" fmla="*/ 479 w 2370"/>
                <a:gd name="T1" fmla="*/ 0 h 964"/>
                <a:gd name="T2" fmla="*/ 0 w 2370"/>
                <a:gd name="T3" fmla="*/ 0 h 964"/>
                <a:gd name="T4" fmla="*/ 1891 w 2370"/>
                <a:gd name="T5" fmla="*/ 964 h 964"/>
                <a:gd name="T6" fmla="*/ 2370 w 2370"/>
                <a:gd name="T7" fmla="*/ 964 h 964"/>
                <a:gd name="T8" fmla="*/ 479 w 2370"/>
                <a:gd name="T9" fmla="*/ 0 h 964"/>
              </a:gdLst>
              <a:ahLst/>
              <a:cxnLst>
                <a:cxn ang="0">
                  <a:pos x="T0" y="T1"/>
                </a:cxn>
                <a:cxn ang="0">
                  <a:pos x="T2" y="T3"/>
                </a:cxn>
                <a:cxn ang="0">
                  <a:pos x="T4" y="T5"/>
                </a:cxn>
                <a:cxn ang="0">
                  <a:pos x="T6" y="T7"/>
                </a:cxn>
                <a:cxn ang="0">
                  <a:pos x="T8" y="T9"/>
                </a:cxn>
              </a:cxnLst>
              <a:rect l="0" t="0" r="r" b="b"/>
              <a:pathLst>
                <a:path w="2370" h="964">
                  <a:moveTo>
                    <a:pt x="479" y="0"/>
                  </a:moveTo>
                  <a:lnTo>
                    <a:pt x="0" y="0"/>
                  </a:lnTo>
                  <a:lnTo>
                    <a:pt x="1891" y="964"/>
                  </a:lnTo>
                  <a:lnTo>
                    <a:pt x="2370" y="964"/>
                  </a:lnTo>
                  <a:lnTo>
                    <a:pt x="479" y="0"/>
                  </a:lnTo>
                  <a:close/>
                </a:path>
              </a:pathLst>
            </a:custGeom>
            <a:solidFill>
              <a:srgbClr val="2372B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1" name="Rectangle 20">
              <a:extLst>
                <a:ext uri="{FF2B5EF4-FFF2-40B4-BE49-F238E27FC236}">
                  <a16:creationId xmlns:a16="http://schemas.microsoft.com/office/drawing/2014/main" id="{28B2F479-1C65-451F-A127-9E39BA127D9F}"/>
                </a:ext>
              </a:extLst>
            </p:cNvPr>
            <p:cNvSpPr/>
            <p:nvPr/>
          </p:nvSpPr>
          <p:spPr>
            <a:xfrm>
              <a:off x="952556" y="2334467"/>
              <a:ext cx="2486739" cy="3197653"/>
            </a:xfrm>
            <a:prstGeom prst="rect">
              <a:avLst/>
            </a:prstGeom>
            <a:solidFill>
              <a:srgbClr val="2372B2">
                <a:lumMod val="20000"/>
                <a:lumOff val="80000"/>
              </a:srgbClr>
            </a:solidFill>
          </p:spPr>
          <p:txBody>
            <a:bodyPr wrap="square" lIns="182880" tIns="182880" rIns="182880" bIns="182880">
              <a:spAutoFit/>
            </a:bodyPr>
            <a:lstStyle/>
            <a:p>
              <a:pPr marL="285750" lvl="0" indent="-285750">
                <a:lnSpc>
                  <a:spcPct val="130000"/>
                </a:lnSpc>
                <a:spcAft>
                  <a:spcPts val="800"/>
                </a:spcAft>
                <a:buClr>
                  <a:srgbClr val="2372B2"/>
                </a:buClr>
                <a:buFont typeface="Arial" panose="020B0604020202020204" pitchFamily="34" charset="0"/>
                <a:buChar char="•"/>
              </a:pPr>
              <a:r>
                <a:rPr lang="en-US" sz="1600" kern="1200" dirty="0">
                  <a:solidFill>
                    <a:schemeClr val="tx1"/>
                  </a:solidFill>
                  <a:latin typeface="Poppins" panose="02000000000000000000" pitchFamily="2" charset="0"/>
                  <a:ea typeface="+mn-ea"/>
                  <a:cs typeface="Poppins" panose="02000000000000000000" pitchFamily="2" charset="0"/>
                </a:rPr>
                <a:t>Non-Query </a:t>
              </a:r>
            </a:p>
            <a:p>
              <a:pPr marL="285750" lvl="2" indent="-285750">
                <a:lnSpc>
                  <a:spcPct val="130000"/>
                </a:lnSpc>
                <a:spcAft>
                  <a:spcPts val="800"/>
                </a:spcAft>
                <a:buClr>
                  <a:srgbClr val="2372B2"/>
                </a:buClr>
                <a:buFont typeface="Arial" panose="020B0604020202020204" pitchFamily="34" charset="0"/>
                <a:buChar char="•"/>
              </a:pPr>
              <a:r>
                <a:rPr lang="en-US" sz="1200" kern="1200" dirty="0">
                  <a:solidFill>
                    <a:schemeClr val="tx1"/>
                  </a:solidFill>
                  <a:latin typeface="Poppins" panose="02000000000000000000" pitchFamily="2" charset="0"/>
                  <a:ea typeface="+mn-ea"/>
                  <a:cs typeface="Poppins" panose="02000000000000000000" pitchFamily="2" charset="0"/>
                </a:rPr>
                <a:t>Insert, delete, update </a:t>
              </a:r>
            </a:p>
            <a:p>
              <a:pPr marL="285750" lvl="1" indent="-285750">
                <a:lnSpc>
                  <a:spcPct val="130000"/>
                </a:lnSpc>
                <a:spcAft>
                  <a:spcPts val="800"/>
                </a:spcAft>
                <a:buClr>
                  <a:srgbClr val="2372B2"/>
                </a:buClr>
                <a:buFont typeface="Arial" panose="020B0604020202020204" pitchFamily="34" charset="0"/>
                <a:buChar char="•"/>
              </a:pPr>
              <a:r>
                <a:rPr lang="en-US" sz="1200" kern="1200" dirty="0">
                  <a:solidFill>
                    <a:schemeClr val="tx1"/>
                  </a:solidFill>
                  <a:latin typeface="Poppins" panose="02000000000000000000" pitchFamily="2" charset="0"/>
                  <a:ea typeface="+mn-ea"/>
                  <a:cs typeface="Poppins" panose="02000000000000000000" pitchFamily="2" charset="0"/>
                </a:rPr>
                <a:t>Other non-query statements</a:t>
              </a:r>
            </a:p>
            <a:p>
              <a:pPr marL="285750" lvl="0" indent="-285750">
                <a:lnSpc>
                  <a:spcPct val="130000"/>
                </a:lnSpc>
                <a:spcAft>
                  <a:spcPts val="800"/>
                </a:spcAft>
                <a:buClr>
                  <a:srgbClr val="2372B2"/>
                </a:buClr>
                <a:buFont typeface="Arial" panose="020B0604020202020204" pitchFamily="34" charset="0"/>
                <a:buChar char="•"/>
              </a:pPr>
              <a:r>
                <a:rPr lang="en-US" sz="1600" kern="1200" dirty="0">
                  <a:solidFill>
                    <a:schemeClr val="tx1"/>
                  </a:solidFill>
                  <a:latin typeface="Poppins" panose="02000000000000000000" pitchFamily="2" charset="0"/>
                  <a:ea typeface="+mn-ea"/>
                  <a:cs typeface="Poppins" panose="02000000000000000000" pitchFamily="2" charset="0"/>
                </a:rPr>
                <a:t>Queries</a:t>
              </a:r>
            </a:p>
            <a:p>
              <a:pPr marL="285750" lvl="0" indent="-285750">
                <a:lnSpc>
                  <a:spcPct val="130000"/>
                </a:lnSpc>
                <a:spcAft>
                  <a:spcPts val="800"/>
                </a:spcAft>
                <a:buClr>
                  <a:srgbClr val="2372B2"/>
                </a:buClr>
                <a:buFont typeface="Arial" panose="020B0604020202020204" pitchFamily="34" charset="0"/>
                <a:buChar char="•"/>
              </a:pPr>
              <a:r>
                <a:rPr lang="en-US" sz="1600" kern="1200" dirty="0">
                  <a:solidFill>
                    <a:schemeClr val="tx1"/>
                  </a:solidFill>
                  <a:latin typeface="Poppins" panose="02000000000000000000" pitchFamily="2" charset="0"/>
                  <a:ea typeface="+mn-ea"/>
                  <a:cs typeface="Poppins" panose="02000000000000000000" pitchFamily="2" charset="0"/>
                </a:rPr>
                <a:t>Bulk insert</a:t>
              </a:r>
            </a:p>
          </p:txBody>
        </p:sp>
        <p:sp>
          <p:nvSpPr>
            <p:cNvPr id="22" name="TextBox 21">
              <a:extLst>
                <a:ext uri="{FF2B5EF4-FFF2-40B4-BE49-F238E27FC236}">
                  <a16:creationId xmlns:a16="http://schemas.microsoft.com/office/drawing/2014/main" id="{180DDCAE-AEA5-42B8-8F04-80B1DE5E554E}"/>
                </a:ext>
              </a:extLst>
            </p:cNvPr>
            <p:cNvSpPr txBox="1"/>
            <p:nvPr/>
          </p:nvSpPr>
          <p:spPr>
            <a:xfrm>
              <a:off x="966303" y="1612041"/>
              <a:ext cx="2486739" cy="648859"/>
            </a:xfrm>
            <a:prstGeom prst="rect">
              <a:avLst/>
            </a:prstGeom>
            <a:solidFill>
              <a:srgbClr val="2372B2"/>
            </a:solidFill>
          </p:spPr>
          <p:txBody>
            <a:bodyPr wrap="square" lIns="243840" tIns="121920" rIns="243840" bIns="121920" rtlCol="0">
              <a:spAutoFit/>
            </a:bodyPr>
            <a:lstStyle/>
            <a:p>
              <a:pPr lvl="0" algn="ctr">
                <a:buClrTx/>
              </a:pPr>
              <a:r>
                <a:rPr lang="en-US" sz="1600" b="1" kern="1200" dirty="0">
                  <a:solidFill>
                    <a:srgbClr val="FFFFFF"/>
                  </a:solidFill>
                  <a:latin typeface="Poppins" panose="02000000000000000000" pitchFamily="2" charset="0"/>
                  <a:ea typeface="Bebas Neue" charset="0"/>
                  <a:cs typeface="Poppins" panose="02000000000000000000" pitchFamily="2" charset="0"/>
                </a:rPr>
                <a:t>Statements</a:t>
              </a:r>
              <a:endParaRPr kumimoji="0" lang="en-US" sz="2000" b="1" i="0" u="none" strike="noStrike" kern="1200" cap="none" spc="0" normalizeH="0" baseline="0" noProof="0" dirty="0">
                <a:ln>
                  <a:noFill/>
                </a:ln>
                <a:solidFill>
                  <a:srgbClr val="FFFFFF"/>
                </a:solidFill>
                <a:effectLst/>
                <a:uLnTx/>
                <a:uFillTx/>
                <a:latin typeface="Poppins" panose="02000000000000000000" pitchFamily="2" charset="0"/>
                <a:ea typeface="Bebas Neue" charset="0"/>
                <a:cs typeface="Poppins" panose="02000000000000000000" pitchFamily="2" charset="0"/>
              </a:endParaRPr>
            </a:p>
          </p:txBody>
        </p:sp>
        <p:sp>
          <p:nvSpPr>
            <p:cNvPr id="23" name="Freeform 6">
              <a:extLst>
                <a:ext uri="{FF2B5EF4-FFF2-40B4-BE49-F238E27FC236}">
                  <a16:creationId xmlns:a16="http://schemas.microsoft.com/office/drawing/2014/main" id="{509E17C4-A357-4E45-9F15-2C34AF015F3C}"/>
                </a:ext>
              </a:extLst>
            </p:cNvPr>
            <p:cNvSpPr>
              <a:spLocks/>
            </p:cNvSpPr>
            <p:nvPr/>
          </p:nvSpPr>
          <p:spPr bwMode="auto">
            <a:xfrm>
              <a:off x="539338" y="1466173"/>
              <a:ext cx="571310" cy="868295"/>
            </a:xfrm>
            <a:custGeom>
              <a:avLst/>
              <a:gdLst>
                <a:gd name="T0" fmla="*/ 0 w 479"/>
                <a:gd name="T1" fmla="*/ 0 h 728"/>
                <a:gd name="T2" fmla="*/ 0 w 479"/>
                <a:gd name="T3" fmla="*/ 547 h 728"/>
                <a:gd name="T4" fmla="*/ 240 w 479"/>
                <a:gd name="T5" fmla="*/ 728 h 728"/>
                <a:gd name="T6" fmla="*/ 479 w 479"/>
                <a:gd name="T7" fmla="*/ 547 h 728"/>
                <a:gd name="T8" fmla="*/ 479 w 479"/>
                <a:gd name="T9" fmla="*/ 0 h 728"/>
                <a:gd name="T10" fmla="*/ 0 w 479"/>
                <a:gd name="T11" fmla="*/ 0 h 728"/>
              </a:gdLst>
              <a:ahLst/>
              <a:cxnLst>
                <a:cxn ang="0">
                  <a:pos x="T0" y="T1"/>
                </a:cxn>
                <a:cxn ang="0">
                  <a:pos x="T2" y="T3"/>
                </a:cxn>
                <a:cxn ang="0">
                  <a:pos x="T4" y="T5"/>
                </a:cxn>
                <a:cxn ang="0">
                  <a:pos x="T6" y="T7"/>
                </a:cxn>
                <a:cxn ang="0">
                  <a:pos x="T8" y="T9"/>
                </a:cxn>
                <a:cxn ang="0">
                  <a:pos x="T10" y="T11"/>
                </a:cxn>
              </a:cxnLst>
              <a:rect l="0" t="0" r="r" b="b"/>
              <a:pathLst>
                <a:path w="479" h="728">
                  <a:moveTo>
                    <a:pt x="0" y="0"/>
                  </a:moveTo>
                  <a:lnTo>
                    <a:pt x="0" y="547"/>
                  </a:lnTo>
                  <a:lnTo>
                    <a:pt x="240" y="728"/>
                  </a:lnTo>
                  <a:lnTo>
                    <a:pt x="479" y="547"/>
                  </a:lnTo>
                  <a:lnTo>
                    <a:pt x="479" y="0"/>
                  </a:lnTo>
                  <a:lnTo>
                    <a:pt x="0" y="0"/>
                  </a:lnTo>
                  <a:close/>
                </a:path>
              </a:pathLst>
            </a:custGeom>
            <a:solidFill>
              <a:srgbClr val="2372B2">
                <a:lumMod val="75000"/>
              </a:srgbClr>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24" name="Freeform 7">
              <a:extLst>
                <a:ext uri="{FF2B5EF4-FFF2-40B4-BE49-F238E27FC236}">
                  <a16:creationId xmlns:a16="http://schemas.microsoft.com/office/drawing/2014/main" id="{C5C2CE0D-787B-47DF-8F35-FE2DF588A27F}"/>
                </a:ext>
              </a:extLst>
            </p:cNvPr>
            <p:cNvSpPr>
              <a:spLocks/>
            </p:cNvSpPr>
            <p:nvPr/>
          </p:nvSpPr>
          <p:spPr bwMode="auto">
            <a:xfrm>
              <a:off x="3167386" y="5386397"/>
              <a:ext cx="571310" cy="883800"/>
            </a:xfrm>
            <a:custGeom>
              <a:avLst/>
              <a:gdLst>
                <a:gd name="T0" fmla="*/ 0 w 479"/>
                <a:gd name="T1" fmla="*/ 741 h 741"/>
                <a:gd name="T2" fmla="*/ 0 w 479"/>
                <a:gd name="T3" fmla="*/ 186 h 741"/>
                <a:gd name="T4" fmla="*/ 239 w 479"/>
                <a:gd name="T5" fmla="*/ 0 h 741"/>
                <a:gd name="T6" fmla="*/ 479 w 479"/>
                <a:gd name="T7" fmla="*/ 186 h 741"/>
                <a:gd name="T8" fmla="*/ 479 w 479"/>
                <a:gd name="T9" fmla="*/ 741 h 741"/>
                <a:gd name="T10" fmla="*/ 0 w 479"/>
                <a:gd name="T11" fmla="*/ 741 h 741"/>
              </a:gdLst>
              <a:ahLst/>
              <a:cxnLst>
                <a:cxn ang="0">
                  <a:pos x="T0" y="T1"/>
                </a:cxn>
                <a:cxn ang="0">
                  <a:pos x="T2" y="T3"/>
                </a:cxn>
                <a:cxn ang="0">
                  <a:pos x="T4" y="T5"/>
                </a:cxn>
                <a:cxn ang="0">
                  <a:pos x="T6" y="T7"/>
                </a:cxn>
                <a:cxn ang="0">
                  <a:pos x="T8" y="T9"/>
                </a:cxn>
                <a:cxn ang="0">
                  <a:pos x="T10" y="T11"/>
                </a:cxn>
              </a:cxnLst>
              <a:rect l="0" t="0" r="r" b="b"/>
              <a:pathLst>
                <a:path w="479" h="741">
                  <a:moveTo>
                    <a:pt x="0" y="741"/>
                  </a:moveTo>
                  <a:lnTo>
                    <a:pt x="0" y="186"/>
                  </a:lnTo>
                  <a:lnTo>
                    <a:pt x="239" y="0"/>
                  </a:lnTo>
                  <a:lnTo>
                    <a:pt x="479" y="186"/>
                  </a:lnTo>
                  <a:lnTo>
                    <a:pt x="479" y="741"/>
                  </a:lnTo>
                  <a:lnTo>
                    <a:pt x="0" y="741"/>
                  </a:lnTo>
                  <a:close/>
                </a:path>
              </a:pathLst>
            </a:custGeom>
            <a:solidFill>
              <a:srgbClr val="2372B2"/>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grpSp>
      <p:grpSp>
        <p:nvGrpSpPr>
          <p:cNvPr id="25" name="Group 24">
            <a:extLst>
              <a:ext uri="{FF2B5EF4-FFF2-40B4-BE49-F238E27FC236}">
                <a16:creationId xmlns:a16="http://schemas.microsoft.com/office/drawing/2014/main" id="{E01EDCCA-85E9-42BF-9DF5-B64914D134CC}"/>
              </a:ext>
            </a:extLst>
          </p:cNvPr>
          <p:cNvGrpSpPr/>
          <p:nvPr/>
        </p:nvGrpSpPr>
        <p:grpSpPr>
          <a:xfrm>
            <a:off x="4972802" y="762177"/>
            <a:ext cx="3183379" cy="3863201"/>
            <a:chOff x="539338" y="1466173"/>
            <a:chExt cx="3199360" cy="4729062"/>
          </a:xfrm>
        </p:grpSpPr>
        <p:sp>
          <p:nvSpPr>
            <p:cNvPr id="26" name="Freeform 5">
              <a:extLst>
                <a:ext uri="{FF2B5EF4-FFF2-40B4-BE49-F238E27FC236}">
                  <a16:creationId xmlns:a16="http://schemas.microsoft.com/office/drawing/2014/main" id="{500CDAEC-8402-4906-85D6-46464B7CA3D4}"/>
                </a:ext>
              </a:extLst>
            </p:cNvPr>
            <p:cNvSpPr>
              <a:spLocks/>
            </p:cNvSpPr>
            <p:nvPr/>
          </p:nvSpPr>
          <p:spPr bwMode="auto">
            <a:xfrm>
              <a:off x="653577" y="1466173"/>
              <a:ext cx="2016464" cy="1130753"/>
            </a:xfrm>
            <a:custGeom>
              <a:avLst/>
              <a:gdLst>
                <a:gd name="T0" fmla="*/ 479 w 2370"/>
                <a:gd name="T1" fmla="*/ 0 h 964"/>
                <a:gd name="T2" fmla="*/ 0 w 2370"/>
                <a:gd name="T3" fmla="*/ 0 h 964"/>
                <a:gd name="T4" fmla="*/ 1891 w 2370"/>
                <a:gd name="T5" fmla="*/ 964 h 964"/>
                <a:gd name="T6" fmla="*/ 2370 w 2370"/>
                <a:gd name="T7" fmla="*/ 964 h 964"/>
                <a:gd name="T8" fmla="*/ 479 w 2370"/>
                <a:gd name="T9" fmla="*/ 0 h 964"/>
              </a:gdLst>
              <a:ahLst/>
              <a:cxnLst>
                <a:cxn ang="0">
                  <a:pos x="T0" y="T1"/>
                </a:cxn>
                <a:cxn ang="0">
                  <a:pos x="T2" y="T3"/>
                </a:cxn>
                <a:cxn ang="0">
                  <a:pos x="T4" y="T5"/>
                </a:cxn>
                <a:cxn ang="0">
                  <a:pos x="T6" y="T7"/>
                </a:cxn>
                <a:cxn ang="0">
                  <a:pos x="T8" y="T9"/>
                </a:cxn>
              </a:cxnLst>
              <a:rect l="0" t="0" r="r" b="b"/>
              <a:pathLst>
                <a:path w="2370" h="964">
                  <a:moveTo>
                    <a:pt x="479" y="0"/>
                  </a:moveTo>
                  <a:lnTo>
                    <a:pt x="0" y="0"/>
                  </a:lnTo>
                  <a:lnTo>
                    <a:pt x="1891" y="964"/>
                  </a:lnTo>
                  <a:lnTo>
                    <a:pt x="2370" y="964"/>
                  </a:lnTo>
                  <a:lnTo>
                    <a:pt x="479" y="0"/>
                  </a:lnTo>
                  <a:close/>
                </a:path>
              </a:pathLst>
            </a:custGeom>
            <a:solidFill>
              <a:srgbClr val="5EC1EA">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7" name="Freeform 5">
              <a:extLst>
                <a:ext uri="{FF2B5EF4-FFF2-40B4-BE49-F238E27FC236}">
                  <a16:creationId xmlns:a16="http://schemas.microsoft.com/office/drawing/2014/main" id="{64DD663D-A5C6-4476-BB59-14CE8A5FA6FF}"/>
                </a:ext>
              </a:extLst>
            </p:cNvPr>
            <p:cNvSpPr>
              <a:spLocks/>
            </p:cNvSpPr>
            <p:nvPr/>
          </p:nvSpPr>
          <p:spPr bwMode="auto">
            <a:xfrm>
              <a:off x="1717215" y="4494843"/>
              <a:ext cx="1830612" cy="1149775"/>
            </a:xfrm>
            <a:custGeom>
              <a:avLst/>
              <a:gdLst>
                <a:gd name="T0" fmla="*/ 479 w 2370"/>
                <a:gd name="T1" fmla="*/ 0 h 964"/>
                <a:gd name="T2" fmla="*/ 0 w 2370"/>
                <a:gd name="T3" fmla="*/ 0 h 964"/>
                <a:gd name="T4" fmla="*/ 1891 w 2370"/>
                <a:gd name="T5" fmla="*/ 964 h 964"/>
                <a:gd name="T6" fmla="*/ 2370 w 2370"/>
                <a:gd name="T7" fmla="*/ 964 h 964"/>
                <a:gd name="T8" fmla="*/ 479 w 2370"/>
                <a:gd name="T9" fmla="*/ 0 h 964"/>
              </a:gdLst>
              <a:ahLst/>
              <a:cxnLst>
                <a:cxn ang="0">
                  <a:pos x="T0" y="T1"/>
                </a:cxn>
                <a:cxn ang="0">
                  <a:pos x="T2" y="T3"/>
                </a:cxn>
                <a:cxn ang="0">
                  <a:pos x="T4" y="T5"/>
                </a:cxn>
                <a:cxn ang="0">
                  <a:pos x="T6" y="T7"/>
                </a:cxn>
                <a:cxn ang="0">
                  <a:pos x="T8" y="T9"/>
                </a:cxn>
              </a:cxnLst>
              <a:rect l="0" t="0" r="r" b="b"/>
              <a:pathLst>
                <a:path w="2370" h="964">
                  <a:moveTo>
                    <a:pt x="479" y="0"/>
                  </a:moveTo>
                  <a:lnTo>
                    <a:pt x="0" y="0"/>
                  </a:lnTo>
                  <a:lnTo>
                    <a:pt x="1891" y="964"/>
                  </a:lnTo>
                  <a:lnTo>
                    <a:pt x="2370" y="964"/>
                  </a:lnTo>
                  <a:lnTo>
                    <a:pt x="479" y="0"/>
                  </a:lnTo>
                  <a:close/>
                </a:path>
              </a:pathLst>
            </a:custGeom>
            <a:solidFill>
              <a:srgbClr val="5EC1EA">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8" name="Rectangle 27">
              <a:extLst>
                <a:ext uri="{FF2B5EF4-FFF2-40B4-BE49-F238E27FC236}">
                  <a16:creationId xmlns:a16="http://schemas.microsoft.com/office/drawing/2014/main" id="{B88428DF-D761-4737-B580-36C8AE8C7EC7}"/>
                </a:ext>
              </a:extLst>
            </p:cNvPr>
            <p:cNvSpPr/>
            <p:nvPr/>
          </p:nvSpPr>
          <p:spPr>
            <a:xfrm>
              <a:off x="980164" y="2217291"/>
              <a:ext cx="2472878" cy="3977944"/>
            </a:xfrm>
            <a:prstGeom prst="rect">
              <a:avLst/>
            </a:prstGeom>
            <a:solidFill>
              <a:srgbClr val="5EC1EA">
                <a:lumMod val="20000"/>
                <a:lumOff val="80000"/>
              </a:srgbClr>
            </a:solidFill>
          </p:spPr>
          <p:txBody>
            <a:bodyPr wrap="square" lIns="182880" tIns="182880" rIns="182880" bIns="182880">
              <a:spAutoFit/>
            </a:bodyPr>
            <a:lstStyle/>
            <a:p>
              <a:pPr marL="285750" lvl="0" indent="-285750">
                <a:lnSpc>
                  <a:spcPct val="130000"/>
                </a:lnSpc>
                <a:spcAft>
                  <a:spcPts val="800"/>
                </a:spcAft>
                <a:buClr>
                  <a:srgbClr val="2372B2"/>
                </a:buClr>
                <a:buFont typeface="Arial" panose="020B0604020202020204" pitchFamily="34" charset="0"/>
                <a:buChar char="•"/>
              </a:pPr>
              <a:endParaRPr lang="en-US" kern="1200" dirty="0">
                <a:solidFill>
                  <a:schemeClr val="tx1"/>
                </a:solidFill>
                <a:latin typeface="Poppins" panose="02000000000000000000" pitchFamily="2" charset="0"/>
                <a:ea typeface="+mn-ea"/>
                <a:cs typeface="Poppins" panose="02000000000000000000" pitchFamily="2" charset="0"/>
              </a:endParaRPr>
            </a:p>
            <a:p>
              <a:pPr marL="285750" lvl="0" indent="-285750">
                <a:lnSpc>
                  <a:spcPct val="130000"/>
                </a:lnSpc>
                <a:spcAft>
                  <a:spcPts val="800"/>
                </a:spcAft>
                <a:buClr>
                  <a:srgbClr val="2372B2"/>
                </a:buClr>
                <a:buFont typeface="Arial" panose="020B0604020202020204" pitchFamily="34" charset="0"/>
                <a:buChar char="•"/>
              </a:pPr>
              <a:r>
                <a:rPr lang="en-US" kern="1200" dirty="0">
                  <a:solidFill>
                    <a:schemeClr val="tx1"/>
                  </a:solidFill>
                  <a:latin typeface="Poppins" panose="02000000000000000000" pitchFamily="2" charset="0"/>
                  <a:ea typeface="+mn-ea"/>
                  <a:cs typeface="Poppins" panose="02000000000000000000" pitchFamily="2" charset="0"/>
                </a:rPr>
                <a:t>Number of rows affected</a:t>
              </a:r>
            </a:p>
            <a:p>
              <a:pPr marL="285750" lvl="0" indent="-285750">
                <a:lnSpc>
                  <a:spcPct val="130000"/>
                </a:lnSpc>
                <a:spcAft>
                  <a:spcPts val="800"/>
                </a:spcAft>
                <a:buClr>
                  <a:srgbClr val="2372B2"/>
                </a:buClr>
                <a:buFont typeface="Arial" panose="020B0604020202020204" pitchFamily="34" charset="0"/>
                <a:buChar char="•"/>
              </a:pPr>
              <a:r>
                <a:rPr lang="en-US" kern="1200" dirty="0">
                  <a:solidFill>
                    <a:schemeClr val="tx1"/>
                  </a:solidFill>
                  <a:latin typeface="Poppins" panose="02000000000000000000" pitchFamily="2" charset="0"/>
                  <a:ea typeface="+mn-ea"/>
                  <a:cs typeface="Poppins" panose="02000000000000000000" pitchFamily="2" charset="0"/>
                </a:rPr>
                <a:t>-1</a:t>
              </a:r>
            </a:p>
            <a:p>
              <a:pPr marL="285750" lvl="0" indent="-285750">
                <a:lnSpc>
                  <a:spcPct val="130000"/>
                </a:lnSpc>
                <a:spcAft>
                  <a:spcPts val="800"/>
                </a:spcAft>
                <a:buClr>
                  <a:srgbClr val="2372B2"/>
                </a:buClr>
                <a:buFont typeface="Arial" panose="020B0604020202020204" pitchFamily="34" charset="0"/>
                <a:buChar char="•"/>
              </a:pPr>
              <a:r>
                <a:rPr lang="en-US" sz="1600" kern="1200" dirty="0">
                  <a:solidFill>
                    <a:schemeClr val="tx1"/>
                  </a:solidFill>
                  <a:latin typeface="Poppins" panose="02000000000000000000" pitchFamily="2" charset="0"/>
                  <a:ea typeface="+mn-ea"/>
                  <a:cs typeface="Poppins" panose="02000000000000000000" pitchFamily="2" charset="0"/>
                </a:rPr>
                <a:t>DataTable </a:t>
              </a:r>
            </a:p>
            <a:p>
              <a:pPr marL="285750" lvl="0" indent="-285750">
                <a:lnSpc>
                  <a:spcPct val="130000"/>
                </a:lnSpc>
                <a:spcAft>
                  <a:spcPts val="800"/>
                </a:spcAft>
                <a:buClr>
                  <a:srgbClr val="2372B2"/>
                </a:buClr>
                <a:buFont typeface="Arial" panose="020B0604020202020204" pitchFamily="34" charset="0"/>
                <a:buChar char="•"/>
              </a:pPr>
              <a:r>
                <a:rPr lang="en-US" sz="1600" kern="1200" dirty="0">
                  <a:solidFill>
                    <a:schemeClr val="tx1"/>
                  </a:solidFill>
                  <a:latin typeface="Poppins" panose="02000000000000000000" pitchFamily="2" charset="0"/>
                  <a:ea typeface="+mn-ea"/>
                  <a:cs typeface="Poppins" panose="02000000000000000000" pitchFamily="2" charset="0"/>
                </a:rPr>
                <a:t>Number of rows affected</a:t>
              </a:r>
            </a:p>
            <a:p>
              <a:pPr marL="285750" lvl="0" indent="-285750">
                <a:lnSpc>
                  <a:spcPct val="130000"/>
                </a:lnSpc>
                <a:spcAft>
                  <a:spcPts val="800"/>
                </a:spcAft>
                <a:buClr>
                  <a:srgbClr val="2372B2"/>
                </a:buClr>
                <a:buFont typeface="Arial" panose="020B0604020202020204" pitchFamily="34" charset="0"/>
                <a:buChar char="•"/>
              </a:pPr>
              <a:endParaRPr lang="en-US" sz="1600" kern="1200" dirty="0">
                <a:solidFill>
                  <a:schemeClr val="tx1"/>
                </a:solidFill>
                <a:latin typeface="Poppins" panose="02000000000000000000" pitchFamily="2" charset="0"/>
                <a:ea typeface="+mn-ea"/>
                <a:cs typeface="Poppins" panose="02000000000000000000" pitchFamily="2" charset="0"/>
              </a:endParaRPr>
            </a:p>
          </p:txBody>
        </p:sp>
        <p:sp>
          <p:nvSpPr>
            <p:cNvPr id="29" name="TextBox 28">
              <a:extLst>
                <a:ext uri="{FF2B5EF4-FFF2-40B4-BE49-F238E27FC236}">
                  <a16:creationId xmlns:a16="http://schemas.microsoft.com/office/drawing/2014/main" id="{08784576-B6E1-413B-9CF3-1290E42C6DAC}"/>
                </a:ext>
              </a:extLst>
            </p:cNvPr>
            <p:cNvSpPr txBox="1"/>
            <p:nvPr/>
          </p:nvSpPr>
          <p:spPr>
            <a:xfrm>
              <a:off x="966303" y="1552661"/>
              <a:ext cx="2486739" cy="613253"/>
            </a:xfrm>
            <a:prstGeom prst="rect">
              <a:avLst/>
            </a:prstGeom>
            <a:solidFill>
              <a:srgbClr val="5EC1EA"/>
            </a:solidFill>
          </p:spPr>
          <p:txBody>
            <a:bodyPr wrap="square" lIns="243840" tIns="121920" rIns="243840" bIns="121920" rtlCol="0">
              <a:spAutoFit/>
            </a:bodyPr>
            <a:lstStyle/>
            <a:p>
              <a:pPr lvl="0" algn="ctr">
                <a:buClrTx/>
              </a:pPr>
              <a:r>
                <a:rPr lang="en-US" sz="1600" b="1" kern="1200" dirty="0">
                  <a:solidFill>
                    <a:srgbClr val="FFFFFF"/>
                  </a:solidFill>
                  <a:latin typeface="Poppins" panose="02000000000000000000" pitchFamily="2" charset="0"/>
                  <a:ea typeface="Bebas Neue" charset="0"/>
                  <a:cs typeface="Poppins" panose="02000000000000000000" pitchFamily="2" charset="0"/>
                </a:rPr>
                <a:t>Returned value</a:t>
              </a:r>
              <a:endParaRPr kumimoji="0" lang="en-US" sz="1600" b="1" i="0" u="none" strike="noStrike" kern="1200" cap="none" spc="0" normalizeH="0" baseline="0" noProof="0" dirty="0">
                <a:ln>
                  <a:noFill/>
                </a:ln>
                <a:solidFill>
                  <a:srgbClr val="FFFFFF"/>
                </a:solidFill>
                <a:effectLst/>
                <a:uLnTx/>
                <a:uFillTx/>
                <a:latin typeface="Poppins" panose="02000000000000000000" pitchFamily="2" charset="0"/>
                <a:ea typeface="Bebas Neue" charset="0"/>
                <a:cs typeface="Poppins" panose="02000000000000000000" pitchFamily="2" charset="0"/>
              </a:endParaRPr>
            </a:p>
          </p:txBody>
        </p:sp>
        <p:sp>
          <p:nvSpPr>
            <p:cNvPr id="30" name="Freeform 6">
              <a:extLst>
                <a:ext uri="{FF2B5EF4-FFF2-40B4-BE49-F238E27FC236}">
                  <a16:creationId xmlns:a16="http://schemas.microsoft.com/office/drawing/2014/main" id="{FAB40F82-2F0A-44DE-8719-2750E73B893A}"/>
                </a:ext>
              </a:extLst>
            </p:cNvPr>
            <p:cNvSpPr>
              <a:spLocks/>
            </p:cNvSpPr>
            <p:nvPr/>
          </p:nvSpPr>
          <p:spPr bwMode="auto">
            <a:xfrm>
              <a:off x="539338" y="1466173"/>
              <a:ext cx="571310" cy="868295"/>
            </a:xfrm>
            <a:custGeom>
              <a:avLst/>
              <a:gdLst>
                <a:gd name="T0" fmla="*/ 0 w 479"/>
                <a:gd name="T1" fmla="*/ 0 h 728"/>
                <a:gd name="T2" fmla="*/ 0 w 479"/>
                <a:gd name="T3" fmla="*/ 547 h 728"/>
                <a:gd name="T4" fmla="*/ 240 w 479"/>
                <a:gd name="T5" fmla="*/ 728 h 728"/>
                <a:gd name="T6" fmla="*/ 479 w 479"/>
                <a:gd name="T7" fmla="*/ 547 h 728"/>
                <a:gd name="T8" fmla="*/ 479 w 479"/>
                <a:gd name="T9" fmla="*/ 0 h 728"/>
                <a:gd name="T10" fmla="*/ 0 w 479"/>
                <a:gd name="T11" fmla="*/ 0 h 728"/>
              </a:gdLst>
              <a:ahLst/>
              <a:cxnLst>
                <a:cxn ang="0">
                  <a:pos x="T0" y="T1"/>
                </a:cxn>
                <a:cxn ang="0">
                  <a:pos x="T2" y="T3"/>
                </a:cxn>
                <a:cxn ang="0">
                  <a:pos x="T4" y="T5"/>
                </a:cxn>
                <a:cxn ang="0">
                  <a:pos x="T6" y="T7"/>
                </a:cxn>
                <a:cxn ang="0">
                  <a:pos x="T8" y="T9"/>
                </a:cxn>
                <a:cxn ang="0">
                  <a:pos x="T10" y="T11"/>
                </a:cxn>
              </a:cxnLst>
              <a:rect l="0" t="0" r="r" b="b"/>
              <a:pathLst>
                <a:path w="479" h="728">
                  <a:moveTo>
                    <a:pt x="0" y="0"/>
                  </a:moveTo>
                  <a:lnTo>
                    <a:pt x="0" y="547"/>
                  </a:lnTo>
                  <a:lnTo>
                    <a:pt x="240" y="728"/>
                  </a:lnTo>
                  <a:lnTo>
                    <a:pt x="479" y="547"/>
                  </a:lnTo>
                  <a:lnTo>
                    <a:pt x="479" y="0"/>
                  </a:lnTo>
                  <a:lnTo>
                    <a:pt x="0" y="0"/>
                  </a:lnTo>
                  <a:close/>
                </a:path>
              </a:pathLst>
            </a:custGeom>
            <a:solidFill>
              <a:srgbClr val="5EC1EA">
                <a:lumMod val="75000"/>
              </a:srgbClr>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31" name="Freeform 7">
              <a:extLst>
                <a:ext uri="{FF2B5EF4-FFF2-40B4-BE49-F238E27FC236}">
                  <a16:creationId xmlns:a16="http://schemas.microsoft.com/office/drawing/2014/main" id="{C698176A-01E7-4788-9166-9C845C16979B}"/>
                </a:ext>
              </a:extLst>
            </p:cNvPr>
            <p:cNvSpPr>
              <a:spLocks/>
            </p:cNvSpPr>
            <p:nvPr/>
          </p:nvSpPr>
          <p:spPr bwMode="auto">
            <a:xfrm>
              <a:off x="3167387" y="5101101"/>
              <a:ext cx="571311" cy="835301"/>
            </a:xfrm>
            <a:custGeom>
              <a:avLst/>
              <a:gdLst>
                <a:gd name="T0" fmla="*/ 0 w 479"/>
                <a:gd name="T1" fmla="*/ 741 h 741"/>
                <a:gd name="T2" fmla="*/ 0 w 479"/>
                <a:gd name="T3" fmla="*/ 186 h 741"/>
                <a:gd name="T4" fmla="*/ 239 w 479"/>
                <a:gd name="T5" fmla="*/ 0 h 741"/>
                <a:gd name="T6" fmla="*/ 479 w 479"/>
                <a:gd name="T7" fmla="*/ 186 h 741"/>
                <a:gd name="T8" fmla="*/ 479 w 479"/>
                <a:gd name="T9" fmla="*/ 741 h 741"/>
                <a:gd name="T10" fmla="*/ 0 w 479"/>
                <a:gd name="T11" fmla="*/ 741 h 741"/>
              </a:gdLst>
              <a:ahLst/>
              <a:cxnLst>
                <a:cxn ang="0">
                  <a:pos x="T0" y="T1"/>
                </a:cxn>
                <a:cxn ang="0">
                  <a:pos x="T2" y="T3"/>
                </a:cxn>
                <a:cxn ang="0">
                  <a:pos x="T4" y="T5"/>
                </a:cxn>
                <a:cxn ang="0">
                  <a:pos x="T6" y="T7"/>
                </a:cxn>
                <a:cxn ang="0">
                  <a:pos x="T8" y="T9"/>
                </a:cxn>
                <a:cxn ang="0">
                  <a:pos x="T10" y="T11"/>
                </a:cxn>
              </a:cxnLst>
              <a:rect l="0" t="0" r="r" b="b"/>
              <a:pathLst>
                <a:path w="479" h="741">
                  <a:moveTo>
                    <a:pt x="0" y="741"/>
                  </a:moveTo>
                  <a:lnTo>
                    <a:pt x="0" y="186"/>
                  </a:lnTo>
                  <a:lnTo>
                    <a:pt x="239" y="0"/>
                  </a:lnTo>
                  <a:lnTo>
                    <a:pt x="479" y="186"/>
                  </a:lnTo>
                  <a:lnTo>
                    <a:pt x="479" y="741"/>
                  </a:lnTo>
                  <a:lnTo>
                    <a:pt x="0" y="741"/>
                  </a:lnTo>
                  <a:close/>
                </a:path>
              </a:pathLst>
            </a:custGeom>
            <a:solidFill>
              <a:srgbClr val="5EC1EA"/>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91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250" fill="hold"/>
                                        <p:tgtEl>
                                          <p:spTgt spid="18"/>
                                        </p:tgtEl>
                                        <p:attrNameLst>
                                          <p:attrName>ppt_x</p:attrName>
                                        </p:attrNameLst>
                                      </p:cBhvr>
                                      <p:tavLst>
                                        <p:tav tm="0">
                                          <p:val>
                                            <p:strVal val="#ppt_x"/>
                                          </p:val>
                                        </p:tav>
                                        <p:tav tm="100000">
                                          <p:val>
                                            <p:strVal val="#ppt_x"/>
                                          </p:val>
                                        </p:tav>
                                      </p:tavLst>
                                    </p:anim>
                                    <p:anim calcmode="lin" valueType="num">
                                      <p:cBhvr additive="base">
                                        <p:cTn id="8" dur="12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91000"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250" fill="hold"/>
                                        <p:tgtEl>
                                          <p:spTgt spid="25"/>
                                        </p:tgtEl>
                                        <p:attrNameLst>
                                          <p:attrName>ppt_x</p:attrName>
                                        </p:attrNameLst>
                                      </p:cBhvr>
                                      <p:tavLst>
                                        <p:tav tm="0">
                                          <p:val>
                                            <p:strVal val="#ppt_x"/>
                                          </p:val>
                                        </p:tav>
                                        <p:tav tm="100000">
                                          <p:val>
                                            <p:strVal val="#ppt_x"/>
                                          </p:val>
                                        </p:tav>
                                      </p:tavLst>
                                    </p:anim>
                                    <p:anim calcmode="lin" valueType="num">
                                      <p:cBhvr additive="base">
                                        <p:cTn id="12" dur="12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3"/>
        <p:cNvGrpSpPr/>
        <p:nvPr/>
      </p:nvGrpSpPr>
      <p:grpSpPr>
        <a:xfrm>
          <a:off x="0" y="0"/>
          <a:ext cx="0" cy="0"/>
          <a:chOff x="0" y="0"/>
          <a:chExt cx="0" cy="0"/>
        </a:xfrm>
      </p:grpSpPr>
      <p:sp>
        <p:nvSpPr>
          <p:cNvPr id="374" name="Google Shape;374;p54"/>
          <p:cNvSpPr txBox="1">
            <a:spLocks noGrp="1"/>
          </p:cNvSpPr>
          <p:nvPr>
            <p:ph type="title"/>
          </p:nvPr>
        </p:nvSpPr>
        <p:spPr/>
        <p:txBody>
          <a:bodyPr/>
          <a:lstStyle/>
          <a:p>
            <a:pPr lvl="0"/>
            <a:r>
              <a:rPr lang="en-US" dirty="0">
                <a:sym typeface="Ubuntu"/>
              </a:rPr>
              <a:t>COMMAND TYPES &amp; PARAMETERS</a:t>
            </a:r>
            <a:endParaRPr lang="en-US" dirty="0"/>
          </a:p>
        </p:txBody>
      </p:sp>
      <p:graphicFrame>
        <p:nvGraphicFramePr>
          <p:cNvPr id="375" name="Google Shape;375;p54"/>
          <p:cNvGraphicFramePr/>
          <p:nvPr>
            <p:extLst>
              <p:ext uri="{D42A27DB-BD31-4B8C-83A1-F6EECF244321}">
                <p14:modId xmlns:p14="http://schemas.microsoft.com/office/powerpoint/2010/main" val="1270014631"/>
              </p:ext>
            </p:extLst>
          </p:nvPr>
        </p:nvGraphicFramePr>
        <p:xfrm>
          <a:off x="3826796" y="1087183"/>
          <a:ext cx="4415902" cy="3312950"/>
        </p:xfrm>
        <a:graphic>
          <a:graphicData uri="http://schemas.openxmlformats.org/drawingml/2006/table">
            <a:tbl>
              <a:tblPr>
                <a:noFill/>
                <a:tableStyleId>{7DEBF2B6-F503-4D64-A216-9C8E0166214B}</a:tableStyleId>
              </a:tblPr>
              <a:tblGrid>
                <a:gridCol w="4207652">
                  <a:extLst>
                    <a:ext uri="{9D8B030D-6E8A-4147-A177-3AD203B41FA5}">
                      <a16:colId xmlns:a16="http://schemas.microsoft.com/office/drawing/2014/main" val="20000"/>
                    </a:ext>
                  </a:extLst>
                </a:gridCol>
                <a:gridCol w="208250">
                  <a:extLst>
                    <a:ext uri="{9D8B030D-6E8A-4147-A177-3AD203B41FA5}">
                      <a16:colId xmlns:a16="http://schemas.microsoft.com/office/drawing/2014/main" val="20001"/>
                    </a:ext>
                  </a:extLst>
                </a:gridCol>
              </a:tblGrid>
              <a:tr h="3312950">
                <a:tc>
                  <a:txBody>
                    <a:bodyPr/>
                    <a:lstStyle/>
                    <a:p>
                      <a:pPr marL="0" marR="0" lvl="0" indent="0" algn="just" rtl="0">
                        <a:lnSpc>
                          <a:spcPct val="100000"/>
                        </a:lnSpc>
                        <a:spcBef>
                          <a:spcPts val="0"/>
                        </a:spcBef>
                        <a:spcAft>
                          <a:spcPts val="0"/>
                        </a:spcAft>
                        <a:buClr>
                          <a:srgbClr val="000000"/>
                        </a:buClr>
                        <a:buSzPts val="2400"/>
                        <a:buFont typeface="Ubuntu"/>
                        <a:buNone/>
                      </a:pPr>
                      <a:r>
                        <a:rPr lang="en" sz="1600" b="1" u="none" strike="noStrike" cap="none" dirty="0">
                          <a:solidFill>
                            <a:srgbClr val="2372B2"/>
                          </a:solidFill>
                          <a:latin typeface="Poppins" panose="020B0604020202020204" charset="0"/>
                          <a:ea typeface="Ubuntu"/>
                          <a:cs typeface="Poppins" panose="020B0604020202020204" charset="0"/>
                          <a:sym typeface="Ubuntu"/>
                        </a:rPr>
                        <a:t>Statements are based on the .NET CommandType enumeration:</a:t>
                      </a:r>
                      <a:endParaRPr sz="1600" dirty="0">
                        <a:solidFill>
                          <a:srgbClr val="2372B2"/>
                        </a:solidFill>
                        <a:latin typeface="Poppins" panose="020B0604020202020204" charset="0"/>
                        <a:cs typeface="Poppins" panose="020B0604020202020204" charset="0"/>
                      </a:endParaRPr>
                    </a:p>
                    <a:p>
                      <a:pPr marL="457200" marR="0" lvl="0" indent="-304800" algn="just" rtl="0">
                        <a:lnSpc>
                          <a:spcPct val="100000"/>
                        </a:lnSpc>
                        <a:spcBef>
                          <a:spcPts val="0"/>
                        </a:spcBef>
                        <a:spcAft>
                          <a:spcPts val="0"/>
                        </a:spcAft>
                        <a:buClr>
                          <a:schemeClr val="tx1"/>
                        </a:buClr>
                        <a:buSzPts val="1800"/>
                        <a:buFont typeface="Noto Sans Symbols"/>
                        <a:buChar char="▪"/>
                      </a:pPr>
                      <a:r>
                        <a:rPr lang="en" sz="1600" u="none" strike="noStrike" cap="none" dirty="0">
                          <a:solidFill>
                            <a:schemeClr val="tx1"/>
                          </a:solidFill>
                          <a:latin typeface="Poppins" panose="020B0604020202020204" charset="0"/>
                          <a:ea typeface="Ubuntu"/>
                          <a:cs typeface="Poppins" panose="020B0604020202020204" charset="0"/>
                          <a:sym typeface="Ubuntu"/>
                        </a:rPr>
                        <a:t>Text</a:t>
                      </a:r>
                      <a:endParaRPr sz="1600" u="none" strike="noStrike" cap="none" dirty="0">
                        <a:solidFill>
                          <a:schemeClr val="tx1"/>
                        </a:solidFill>
                        <a:latin typeface="Poppins" panose="020B0604020202020204" charset="0"/>
                        <a:ea typeface="Ubuntu"/>
                        <a:cs typeface="Poppins" panose="020B0604020202020204" charset="0"/>
                        <a:sym typeface="Ubuntu"/>
                      </a:endParaRPr>
                    </a:p>
                    <a:p>
                      <a:pPr marL="457200" marR="0" lvl="0" indent="-304800" algn="just" rtl="0">
                        <a:lnSpc>
                          <a:spcPct val="100000"/>
                        </a:lnSpc>
                        <a:spcBef>
                          <a:spcPts val="0"/>
                        </a:spcBef>
                        <a:spcAft>
                          <a:spcPts val="0"/>
                        </a:spcAft>
                        <a:buClr>
                          <a:schemeClr val="tx1"/>
                        </a:buClr>
                        <a:buSzPts val="1800"/>
                        <a:buFont typeface="Noto Sans Symbols"/>
                        <a:buChar char="▪"/>
                      </a:pPr>
                      <a:r>
                        <a:rPr lang="en" sz="1600" u="none" strike="noStrike" cap="none" dirty="0">
                          <a:solidFill>
                            <a:schemeClr val="tx1"/>
                          </a:solidFill>
                          <a:latin typeface="Poppins" panose="020B0604020202020204" charset="0"/>
                          <a:ea typeface="Ubuntu"/>
                          <a:cs typeface="Poppins" panose="020B0604020202020204" charset="0"/>
                          <a:sym typeface="Ubuntu"/>
                        </a:rPr>
                        <a:t>Stored Procedures</a:t>
                      </a:r>
                      <a:endParaRPr sz="1600" dirty="0">
                        <a:solidFill>
                          <a:schemeClr val="tx1"/>
                        </a:solidFill>
                        <a:latin typeface="Poppins" panose="020B0604020202020204" charset="0"/>
                        <a:cs typeface="Poppins" panose="020B0604020202020204" charset="0"/>
                      </a:endParaRPr>
                    </a:p>
                    <a:p>
                      <a:pPr marL="457200" marR="0" lvl="0" indent="-304800" algn="just" rtl="0">
                        <a:lnSpc>
                          <a:spcPct val="100000"/>
                        </a:lnSpc>
                        <a:spcBef>
                          <a:spcPts val="0"/>
                        </a:spcBef>
                        <a:spcAft>
                          <a:spcPts val="0"/>
                        </a:spcAft>
                        <a:buClr>
                          <a:schemeClr val="tx1"/>
                        </a:buClr>
                        <a:buSzPts val="1800"/>
                        <a:buFont typeface="Noto Sans Symbols"/>
                        <a:buChar char="▪"/>
                      </a:pPr>
                      <a:r>
                        <a:rPr lang="en" sz="1600" u="none" strike="noStrike" cap="none" dirty="0">
                          <a:solidFill>
                            <a:schemeClr val="tx1"/>
                          </a:solidFill>
                          <a:latin typeface="Poppins" panose="020B0604020202020204" charset="0"/>
                          <a:ea typeface="Ubuntu"/>
                          <a:cs typeface="Poppins" panose="020B0604020202020204" charset="0"/>
                          <a:sym typeface="Ubuntu"/>
                        </a:rPr>
                        <a:t>Table Direct – available only for OLE DB data provider</a:t>
                      </a:r>
                      <a:endParaRPr sz="1600" u="none" strike="noStrike" cap="none" dirty="0">
                        <a:solidFill>
                          <a:schemeClr val="tx1"/>
                        </a:solidFill>
                        <a:latin typeface="Poppins" panose="020B0604020202020204" charset="0"/>
                        <a:ea typeface="Ubuntu"/>
                        <a:cs typeface="Poppins" panose="020B0604020202020204" charset="0"/>
                        <a:sym typeface="Ubuntu"/>
                      </a:endParaRPr>
                    </a:p>
                    <a:p>
                      <a:pPr marL="0" marR="0" lvl="0" indent="0" algn="just" rtl="0">
                        <a:lnSpc>
                          <a:spcPct val="100000"/>
                        </a:lnSpc>
                        <a:spcBef>
                          <a:spcPts val="0"/>
                        </a:spcBef>
                        <a:spcAft>
                          <a:spcPts val="0"/>
                        </a:spcAft>
                        <a:buClr>
                          <a:srgbClr val="000000"/>
                        </a:buClr>
                        <a:buSzPts val="1200"/>
                        <a:buFont typeface="Arial"/>
                        <a:buNone/>
                      </a:pPr>
                      <a:endParaRPr sz="1600" u="none" strike="noStrike" cap="none" dirty="0">
                        <a:latin typeface="Poppins" panose="020B0604020202020204" charset="0"/>
                        <a:ea typeface="Ubuntu"/>
                        <a:cs typeface="Poppins" panose="020B0604020202020204" charset="0"/>
                        <a:sym typeface="Ubuntu"/>
                      </a:endParaRPr>
                    </a:p>
                    <a:p>
                      <a:pPr marL="0" marR="0" lvl="0" indent="0" algn="just" rtl="0">
                        <a:lnSpc>
                          <a:spcPct val="100000"/>
                        </a:lnSpc>
                        <a:spcBef>
                          <a:spcPts val="0"/>
                        </a:spcBef>
                        <a:spcAft>
                          <a:spcPts val="0"/>
                        </a:spcAft>
                        <a:buClr>
                          <a:srgbClr val="000000"/>
                        </a:buClr>
                        <a:buSzPts val="1200"/>
                        <a:buFont typeface="Arial"/>
                        <a:buNone/>
                      </a:pPr>
                      <a:endParaRPr sz="1600" u="none" strike="noStrike" cap="none" dirty="0">
                        <a:latin typeface="Poppins" panose="020B0604020202020204" charset="0"/>
                        <a:ea typeface="Ubuntu"/>
                        <a:cs typeface="Poppins" panose="020B0604020202020204" charset="0"/>
                        <a:sym typeface="Ubuntu"/>
                      </a:endParaRPr>
                    </a:p>
                    <a:p>
                      <a:pPr marL="0" marR="0" lvl="0" indent="0" algn="just" rtl="0">
                        <a:lnSpc>
                          <a:spcPct val="100000"/>
                        </a:lnSpc>
                        <a:spcBef>
                          <a:spcPts val="0"/>
                        </a:spcBef>
                        <a:spcAft>
                          <a:spcPts val="0"/>
                        </a:spcAft>
                        <a:buClr>
                          <a:srgbClr val="000000"/>
                        </a:buClr>
                        <a:buSzPts val="2400"/>
                        <a:buFont typeface="Ubuntu"/>
                        <a:buNone/>
                      </a:pPr>
                      <a:r>
                        <a:rPr lang="en" sz="1600" b="1" u="none" strike="noStrike" cap="none" dirty="0">
                          <a:solidFill>
                            <a:srgbClr val="2372B2"/>
                          </a:solidFill>
                          <a:latin typeface="Poppins" panose="020B0604020202020204" charset="0"/>
                          <a:ea typeface="Ubuntu"/>
                          <a:cs typeface="Poppins" panose="020B0604020202020204" charset="0"/>
                          <a:sym typeface="Ubuntu"/>
                        </a:rPr>
                        <a:t>Each statement can be parametrized:</a:t>
                      </a:r>
                      <a:endParaRPr sz="1600" u="none" strike="noStrike" cap="none" dirty="0">
                        <a:solidFill>
                          <a:srgbClr val="2372B2"/>
                        </a:solidFill>
                        <a:latin typeface="Poppins" panose="020B0604020202020204" charset="0"/>
                        <a:ea typeface="Ubuntu"/>
                        <a:cs typeface="Poppins" panose="020B0604020202020204" charset="0"/>
                        <a:sym typeface="Ubuntu"/>
                      </a:endParaRPr>
                    </a:p>
                    <a:p>
                      <a:pPr marL="457200" marR="0" lvl="0" indent="-304800" algn="just" rtl="0">
                        <a:lnSpc>
                          <a:spcPct val="100000"/>
                        </a:lnSpc>
                        <a:spcBef>
                          <a:spcPts val="0"/>
                        </a:spcBef>
                        <a:spcAft>
                          <a:spcPts val="0"/>
                        </a:spcAft>
                        <a:buClr>
                          <a:schemeClr val="tx1"/>
                        </a:buClr>
                        <a:buSzPts val="1800"/>
                        <a:buFont typeface="Noto Sans Symbols"/>
                        <a:buChar char="▪"/>
                      </a:pPr>
                      <a:r>
                        <a:rPr lang="en" sz="1600" u="none" strike="noStrike" cap="none" dirty="0">
                          <a:solidFill>
                            <a:schemeClr val="tx1"/>
                          </a:solidFill>
                          <a:latin typeface="Poppins" panose="020B0604020202020204" charset="0"/>
                          <a:ea typeface="Ubuntu"/>
                          <a:cs typeface="Poppins" panose="020B0604020202020204" charset="0"/>
                          <a:sym typeface="Ubuntu"/>
                        </a:rPr>
                        <a:t>Define the parameters collection</a:t>
                      </a:r>
                      <a:endParaRPr sz="1600" dirty="0">
                        <a:solidFill>
                          <a:schemeClr val="tx1"/>
                        </a:solidFill>
                        <a:latin typeface="Poppins" panose="020B0604020202020204" charset="0"/>
                        <a:cs typeface="Poppins" panose="020B0604020202020204" charset="0"/>
                      </a:endParaRPr>
                    </a:p>
                    <a:p>
                      <a:pPr marL="457200" marR="0" lvl="0" indent="-304800" algn="just" rtl="0">
                        <a:lnSpc>
                          <a:spcPct val="100000"/>
                        </a:lnSpc>
                        <a:spcBef>
                          <a:spcPts val="0"/>
                        </a:spcBef>
                        <a:spcAft>
                          <a:spcPts val="0"/>
                        </a:spcAft>
                        <a:buClr>
                          <a:schemeClr val="tx1"/>
                        </a:buClr>
                        <a:buSzPts val="1800"/>
                        <a:buFont typeface="Noto Sans Symbols"/>
                        <a:buChar char="▪"/>
                      </a:pPr>
                      <a:r>
                        <a:rPr lang="en" sz="1600" u="none" strike="noStrike" cap="none" dirty="0">
                          <a:solidFill>
                            <a:schemeClr val="tx1"/>
                          </a:solidFill>
                          <a:latin typeface="Poppins" panose="020B0604020202020204" charset="0"/>
                          <a:ea typeface="Ubuntu"/>
                          <a:cs typeface="Poppins" panose="020B0604020202020204" charset="0"/>
                          <a:sym typeface="Ubuntu"/>
                        </a:rPr>
                        <a:t>In the query, use @ before the name of the parameters</a:t>
                      </a:r>
                      <a:endParaRPr sz="1600" dirty="0">
                        <a:solidFill>
                          <a:schemeClr val="tx1"/>
                        </a:solidFill>
                        <a:latin typeface="Poppins" panose="020B0604020202020204" charset="0"/>
                        <a:cs typeface="Poppins"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800"/>
                        <a:buFont typeface="Arial"/>
                        <a:buNone/>
                      </a:pPr>
                      <a:endParaRPr sz="1600" b="1" u="none" strike="noStrike" cap="none" dirty="0">
                        <a:latin typeface="Poppins" panose="020B0604020202020204" charset="0"/>
                        <a:ea typeface="Ubuntu"/>
                        <a:cs typeface="Poppins" panose="020B0604020202020204" charset="0"/>
                        <a:sym typeface="Ubuntu"/>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17" name="Group 16">
            <a:extLst>
              <a:ext uri="{FF2B5EF4-FFF2-40B4-BE49-F238E27FC236}">
                <a16:creationId xmlns:a16="http://schemas.microsoft.com/office/drawing/2014/main" id="{1AB89D7A-6163-4E13-812A-5FBC00E60132}"/>
              </a:ext>
            </a:extLst>
          </p:cNvPr>
          <p:cNvGrpSpPr/>
          <p:nvPr/>
        </p:nvGrpSpPr>
        <p:grpSpPr>
          <a:xfrm rot="16838248">
            <a:off x="58139" y="1422249"/>
            <a:ext cx="3487946" cy="2391873"/>
            <a:chOff x="3449295" y="1738099"/>
            <a:chExt cx="5369715" cy="3621767"/>
          </a:xfrm>
        </p:grpSpPr>
        <p:sp>
          <p:nvSpPr>
            <p:cNvPr id="18" name="Freeform 5">
              <a:extLst>
                <a:ext uri="{FF2B5EF4-FFF2-40B4-BE49-F238E27FC236}">
                  <a16:creationId xmlns:a16="http://schemas.microsoft.com/office/drawing/2014/main" id="{ECA39166-B880-4874-9248-7A473FAAA9FE}"/>
                </a:ext>
              </a:extLst>
            </p:cNvPr>
            <p:cNvSpPr>
              <a:spLocks noEditPoints="1"/>
            </p:cNvSpPr>
            <p:nvPr/>
          </p:nvSpPr>
          <p:spPr bwMode="auto">
            <a:xfrm>
              <a:off x="4916070" y="3365255"/>
              <a:ext cx="1996641" cy="1994611"/>
            </a:xfrm>
            <a:custGeom>
              <a:avLst/>
              <a:gdLst>
                <a:gd name="T0" fmla="*/ 1041 w 1041"/>
                <a:gd name="T1" fmla="*/ 521 h 1040"/>
                <a:gd name="T2" fmla="*/ 981 w 1041"/>
                <a:gd name="T3" fmla="*/ 446 h 1040"/>
                <a:gd name="T4" fmla="*/ 1019 w 1041"/>
                <a:gd name="T5" fmla="*/ 369 h 1040"/>
                <a:gd name="T6" fmla="*/ 939 w 1041"/>
                <a:gd name="T7" fmla="*/ 314 h 1040"/>
                <a:gd name="T8" fmla="*/ 951 w 1041"/>
                <a:gd name="T9" fmla="*/ 228 h 1040"/>
                <a:gd name="T10" fmla="*/ 859 w 1041"/>
                <a:gd name="T11" fmla="*/ 199 h 1040"/>
                <a:gd name="T12" fmla="*/ 845 w 1041"/>
                <a:gd name="T13" fmla="*/ 114 h 1040"/>
                <a:gd name="T14" fmla="*/ 748 w 1041"/>
                <a:gd name="T15" fmla="*/ 114 h 1040"/>
                <a:gd name="T16" fmla="*/ 709 w 1041"/>
                <a:gd name="T17" fmla="*/ 36 h 1040"/>
                <a:gd name="T18" fmla="*/ 617 w 1041"/>
                <a:gd name="T19" fmla="*/ 64 h 1040"/>
                <a:gd name="T20" fmla="*/ 557 w 1041"/>
                <a:gd name="T21" fmla="*/ 2 h 1040"/>
                <a:gd name="T22" fmla="*/ 485 w 1041"/>
                <a:gd name="T23" fmla="*/ 2 h 1040"/>
                <a:gd name="T24" fmla="*/ 425 w 1041"/>
                <a:gd name="T25" fmla="*/ 64 h 1040"/>
                <a:gd name="T26" fmla="*/ 332 w 1041"/>
                <a:gd name="T27" fmla="*/ 36 h 1040"/>
                <a:gd name="T28" fmla="*/ 293 w 1041"/>
                <a:gd name="T29" fmla="*/ 114 h 1040"/>
                <a:gd name="T30" fmla="*/ 197 w 1041"/>
                <a:gd name="T31" fmla="*/ 114 h 1040"/>
                <a:gd name="T32" fmla="*/ 183 w 1041"/>
                <a:gd name="T33" fmla="*/ 199 h 1040"/>
                <a:gd name="T34" fmla="*/ 91 w 1041"/>
                <a:gd name="T35" fmla="*/ 228 h 1040"/>
                <a:gd name="T36" fmla="*/ 103 w 1041"/>
                <a:gd name="T37" fmla="*/ 314 h 1040"/>
                <a:gd name="T38" fmla="*/ 23 w 1041"/>
                <a:gd name="T39" fmla="*/ 369 h 1040"/>
                <a:gd name="T40" fmla="*/ 60 w 1041"/>
                <a:gd name="T41" fmla="*/ 446 h 1040"/>
                <a:gd name="T42" fmla="*/ 0 w 1041"/>
                <a:gd name="T43" fmla="*/ 521 h 1040"/>
                <a:gd name="T44" fmla="*/ 55 w 1041"/>
                <a:gd name="T45" fmla="*/ 535 h 1040"/>
                <a:gd name="T46" fmla="*/ 7 w 1041"/>
                <a:gd name="T47" fmla="*/ 605 h 1040"/>
                <a:gd name="T48" fmla="*/ 79 w 1041"/>
                <a:gd name="T49" fmla="*/ 672 h 1040"/>
                <a:gd name="T50" fmla="*/ 54 w 1041"/>
                <a:gd name="T51" fmla="*/ 752 h 1040"/>
                <a:gd name="T52" fmla="*/ 143 w 1041"/>
                <a:gd name="T53" fmla="*/ 795 h 1040"/>
                <a:gd name="T54" fmla="*/ 143 w 1041"/>
                <a:gd name="T55" fmla="*/ 878 h 1040"/>
                <a:gd name="T56" fmla="*/ 240 w 1041"/>
                <a:gd name="T57" fmla="*/ 893 h 1040"/>
                <a:gd name="T58" fmla="*/ 264 w 1041"/>
                <a:gd name="T59" fmla="*/ 974 h 1040"/>
                <a:gd name="T60" fmla="*/ 362 w 1041"/>
                <a:gd name="T61" fmla="*/ 959 h 1040"/>
                <a:gd name="T62" fmla="*/ 407 w 1041"/>
                <a:gd name="T63" fmla="*/ 1029 h 1040"/>
                <a:gd name="T64" fmla="*/ 497 w 1041"/>
                <a:gd name="T65" fmla="*/ 987 h 1040"/>
                <a:gd name="T66" fmla="*/ 545 w 1041"/>
                <a:gd name="T67" fmla="*/ 987 h 1040"/>
                <a:gd name="T68" fmla="*/ 634 w 1041"/>
                <a:gd name="T69" fmla="*/ 1029 h 1040"/>
                <a:gd name="T70" fmla="*/ 680 w 1041"/>
                <a:gd name="T71" fmla="*/ 959 h 1040"/>
                <a:gd name="T72" fmla="*/ 778 w 1041"/>
                <a:gd name="T73" fmla="*/ 974 h 1040"/>
                <a:gd name="T74" fmla="*/ 801 w 1041"/>
                <a:gd name="T75" fmla="*/ 893 h 1040"/>
                <a:gd name="T76" fmla="*/ 899 w 1041"/>
                <a:gd name="T77" fmla="*/ 878 h 1040"/>
                <a:gd name="T78" fmla="*/ 898 w 1041"/>
                <a:gd name="T79" fmla="*/ 795 h 1040"/>
                <a:gd name="T80" fmla="*/ 987 w 1041"/>
                <a:gd name="T81" fmla="*/ 752 h 1040"/>
                <a:gd name="T82" fmla="*/ 962 w 1041"/>
                <a:gd name="T83" fmla="*/ 672 h 1040"/>
                <a:gd name="T84" fmla="*/ 1034 w 1041"/>
                <a:gd name="T85" fmla="*/ 605 h 1040"/>
                <a:gd name="T86" fmla="*/ 987 w 1041"/>
                <a:gd name="T87" fmla="*/ 535 h 1040"/>
                <a:gd name="T88" fmla="*/ 521 w 1041"/>
                <a:gd name="T89" fmla="*/ 906 h 1040"/>
                <a:gd name="T90" fmla="*/ 521 w 1041"/>
                <a:gd name="T91" fmla="*/ 134 h 1040"/>
                <a:gd name="T92" fmla="*/ 521 w 1041"/>
                <a:gd name="T93" fmla="*/ 90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1" h="1040">
                  <a:moveTo>
                    <a:pt x="1041" y="523"/>
                  </a:moveTo>
                  <a:cubicBezTo>
                    <a:pt x="1041" y="522"/>
                    <a:pt x="1041" y="521"/>
                    <a:pt x="1041" y="521"/>
                  </a:cubicBezTo>
                  <a:cubicBezTo>
                    <a:pt x="1041" y="497"/>
                    <a:pt x="1040" y="473"/>
                    <a:pt x="1036" y="450"/>
                  </a:cubicBezTo>
                  <a:cubicBezTo>
                    <a:pt x="981" y="446"/>
                    <a:pt x="981" y="446"/>
                    <a:pt x="981" y="446"/>
                  </a:cubicBezTo>
                  <a:cubicBezTo>
                    <a:pt x="978" y="429"/>
                    <a:pt x="975" y="413"/>
                    <a:pt x="970" y="396"/>
                  </a:cubicBezTo>
                  <a:cubicBezTo>
                    <a:pt x="1019" y="369"/>
                    <a:pt x="1019" y="369"/>
                    <a:pt x="1019" y="369"/>
                  </a:cubicBezTo>
                  <a:cubicBezTo>
                    <a:pt x="1011" y="345"/>
                    <a:pt x="1003" y="323"/>
                    <a:pt x="993" y="301"/>
                  </a:cubicBezTo>
                  <a:cubicBezTo>
                    <a:pt x="939" y="314"/>
                    <a:pt x="939" y="314"/>
                    <a:pt x="939" y="314"/>
                  </a:cubicBezTo>
                  <a:cubicBezTo>
                    <a:pt x="931" y="298"/>
                    <a:pt x="922" y="283"/>
                    <a:pt x="913" y="269"/>
                  </a:cubicBezTo>
                  <a:cubicBezTo>
                    <a:pt x="951" y="228"/>
                    <a:pt x="951" y="228"/>
                    <a:pt x="951" y="228"/>
                  </a:cubicBezTo>
                  <a:cubicBezTo>
                    <a:pt x="938" y="208"/>
                    <a:pt x="923" y="189"/>
                    <a:pt x="907" y="172"/>
                  </a:cubicBezTo>
                  <a:cubicBezTo>
                    <a:pt x="859" y="199"/>
                    <a:pt x="859" y="199"/>
                    <a:pt x="859" y="199"/>
                  </a:cubicBezTo>
                  <a:cubicBezTo>
                    <a:pt x="847" y="187"/>
                    <a:pt x="834" y="175"/>
                    <a:pt x="821" y="164"/>
                  </a:cubicBezTo>
                  <a:cubicBezTo>
                    <a:pt x="845" y="114"/>
                    <a:pt x="845" y="114"/>
                    <a:pt x="845" y="114"/>
                  </a:cubicBezTo>
                  <a:cubicBezTo>
                    <a:pt x="826" y="99"/>
                    <a:pt x="806" y="85"/>
                    <a:pt x="786" y="73"/>
                  </a:cubicBezTo>
                  <a:cubicBezTo>
                    <a:pt x="748" y="114"/>
                    <a:pt x="748" y="114"/>
                    <a:pt x="748" y="114"/>
                  </a:cubicBezTo>
                  <a:cubicBezTo>
                    <a:pt x="733" y="105"/>
                    <a:pt x="717" y="97"/>
                    <a:pt x="701" y="91"/>
                  </a:cubicBezTo>
                  <a:cubicBezTo>
                    <a:pt x="709" y="36"/>
                    <a:pt x="709" y="36"/>
                    <a:pt x="709" y="36"/>
                  </a:cubicBezTo>
                  <a:cubicBezTo>
                    <a:pt x="687" y="27"/>
                    <a:pt x="664" y="20"/>
                    <a:pt x="641" y="14"/>
                  </a:cubicBezTo>
                  <a:cubicBezTo>
                    <a:pt x="617" y="64"/>
                    <a:pt x="617" y="64"/>
                    <a:pt x="617" y="64"/>
                  </a:cubicBezTo>
                  <a:cubicBezTo>
                    <a:pt x="600" y="61"/>
                    <a:pt x="582" y="58"/>
                    <a:pt x="565" y="57"/>
                  </a:cubicBezTo>
                  <a:cubicBezTo>
                    <a:pt x="557" y="2"/>
                    <a:pt x="557" y="2"/>
                    <a:pt x="557" y="2"/>
                  </a:cubicBezTo>
                  <a:cubicBezTo>
                    <a:pt x="545" y="1"/>
                    <a:pt x="533" y="0"/>
                    <a:pt x="521" y="0"/>
                  </a:cubicBezTo>
                  <a:cubicBezTo>
                    <a:pt x="509" y="0"/>
                    <a:pt x="497" y="1"/>
                    <a:pt x="485" y="2"/>
                  </a:cubicBezTo>
                  <a:cubicBezTo>
                    <a:pt x="477" y="57"/>
                    <a:pt x="477" y="57"/>
                    <a:pt x="477" y="57"/>
                  </a:cubicBezTo>
                  <a:cubicBezTo>
                    <a:pt x="459" y="58"/>
                    <a:pt x="442" y="61"/>
                    <a:pt x="425" y="64"/>
                  </a:cubicBezTo>
                  <a:cubicBezTo>
                    <a:pt x="401" y="14"/>
                    <a:pt x="401" y="14"/>
                    <a:pt x="401" y="14"/>
                  </a:cubicBezTo>
                  <a:cubicBezTo>
                    <a:pt x="377" y="20"/>
                    <a:pt x="354" y="27"/>
                    <a:pt x="332" y="36"/>
                  </a:cubicBezTo>
                  <a:cubicBezTo>
                    <a:pt x="341" y="91"/>
                    <a:pt x="341" y="91"/>
                    <a:pt x="341" y="91"/>
                  </a:cubicBezTo>
                  <a:cubicBezTo>
                    <a:pt x="325" y="97"/>
                    <a:pt x="309" y="105"/>
                    <a:pt x="293" y="114"/>
                  </a:cubicBezTo>
                  <a:cubicBezTo>
                    <a:pt x="256" y="73"/>
                    <a:pt x="256" y="73"/>
                    <a:pt x="256" y="73"/>
                  </a:cubicBezTo>
                  <a:cubicBezTo>
                    <a:pt x="235" y="85"/>
                    <a:pt x="215" y="99"/>
                    <a:pt x="197" y="114"/>
                  </a:cubicBezTo>
                  <a:cubicBezTo>
                    <a:pt x="221" y="164"/>
                    <a:pt x="221" y="164"/>
                    <a:pt x="221" y="164"/>
                  </a:cubicBezTo>
                  <a:cubicBezTo>
                    <a:pt x="208" y="175"/>
                    <a:pt x="195" y="187"/>
                    <a:pt x="183" y="199"/>
                  </a:cubicBezTo>
                  <a:cubicBezTo>
                    <a:pt x="135" y="172"/>
                    <a:pt x="135" y="172"/>
                    <a:pt x="135" y="172"/>
                  </a:cubicBezTo>
                  <a:cubicBezTo>
                    <a:pt x="119" y="189"/>
                    <a:pt x="104" y="208"/>
                    <a:pt x="91" y="228"/>
                  </a:cubicBezTo>
                  <a:cubicBezTo>
                    <a:pt x="128" y="269"/>
                    <a:pt x="128" y="269"/>
                    <a:pt x="128" y="269"/>
                  </a:cubicBezTo>
                  <a:cubicBezTo>
                    <a:pt x="119" y="283"/>
                    <a:pt x="111" y="298"/>
                    <a:pt x="103" y="314"/>
                  </a:cubicBezTo>
                  <a:cubicBezTo>
                    <a:pt x="49" y="301"/>
                    <a:pt x="49" y="301"/>
                    <a:pt x="49" y="301"/>
                  </a:cubicBezTo>
                  <a:cubicBezTo>
                    <a:pt x="39" y="323"/>
                    <a:pt x="30" y="345"/>
                    <a:pt x="23" y="369"/>
                  </a:cubicBezTo>
                  <a:cubicBezTo>
                    <a:pt x="71" y="396"/>
                    <a:pt x="71" y="396"/>
                    <a:pt x="71" y="396"/>
                  </a:cubicBezTo>
                  <a:cubicBezTo>
                    <a:pt x="67" y="413"/>
                    <a:pt x="63" y="429"/>
                    <a:pt x="60" y="446"/>
                  </a:cubicBezTo>
                  <a:cubicBezTo>
                    <a:pt x="5" y="450"/>
                    <a:pt x="5" y="450"/>
                    <a:pt x="5" y="450"/>
                  </a:cubicBezTo>
                  <a:cubicBezTo>
                    <a:pt x="2" y="473"/>
                    <a:pt x="0" y="497"/>
                    <a:pt x="0" y="521"/>
                  </a:cubicBezTo>
                  <a:cubicBezTo>
                    <a:pt x="0" y="521"/>
                    <a:pt x="0" y="522"/>
                    <a:pt x="0" y="523"/>
                  </a:cubicBezTo>
                  <a:cubicBezTo>
                    <a:pt x="55" y="535"/>
                    <a:pt x="55" y="535"/>
                    <a:pt x="55" y="535"/>
                  </a:cubicBezTo>
                  <a:cubicBezTo>
                    <a:pt x="55" y="552"/>
                    <a:pt x="57" y="568"/>
                    <a:pt x="59" y="585"/>
                  </a:cubicBezTo>
                  <a:cubicBezTo>
                    <a:pt x="7" y="605"/>
                    <a:pt x="7" y="605"/>
                    <a:pt x="7" y="605"/>
                  </a:cubicBezTo>
                  <a:cubicBezTo>
                    <a:pt x="11" y="629"/>
                    <a:pt x="17" y="653"/>
                    <a:pt x="24" y="676"/>
                  </a:cubicBezTo>
                  <a:cubicBezTo>
                    <a:pt x="79" y="672"/>
                    <a:pt x="79" y="672"/>
                    <a:pt x="79" y="672"/>
                  </a:cubicBezTo>
                  <a:cubicBezTo>
                    <a:pt x="85" y="687"/>
                    <a:pt x="91" y="703"/>
                    <a:pt x="98" y="718"/>
                  </a:cubicBezTo>
                  <a:cubicBezTo>
                    <a:pt x="54" y="752"/>
                    <a:pt x="54" y="752"/>
                    <a:pt x="54" y="752"/>
                  </a:cubicBezTo>
                  <a:cubicBezTo>
                    <a:pt x="65" y="774"/>
                    <a:pt x="78" y="795"/>
                    <a:pt x="92" y="815"/>
                  </a:cubicBezTo>
                  <a:cubicBezTo>
                    <a:pt x="143" y="795"/>
                    <a:pt x="143" y="795"/>
                    <a:pt x="143" y="795"/>
                  </a:cubicBezTo>
                  <a:cubicBezTo>
                    <a:pt x="153" y="808"/>
                    <a:pt x="163" y="821"/>
                    <a:pt x="174" y="833"/>
                  </a:cubicBezTo>
                  <a:cubicBezTo>
                    <a:pt x="143" y="878"/>
                    <a:pt x="143" y="878"/>
                    <a:pt x="143" y="878"/>
                  </a:cubicBezTo>
                  <a:cubicBezTo>
                    <a:pt x="160" y="896"/>
                    <a:pt x="178" y="913"/>
                    <a:pt x="197" y="928"/>
                  </a:cubicBezTo>
                  <a:cubicBezTo>
                    <a:pt x="240" y="893"/>
                    <a:pt x="240" y="893"/>
                    <a:pt x="240" y="893"/>
                  </a:cubicBezTo>
                  <a:cubicBezTo>
                    <a:pt x="253" y="903"/>
                    <a:pt x="267" y="912"/>
                    <a:pt x="280" y="921"/>
                  </a:cubicBezTo>
                  <a:cubicBezTo>
                    <a:pt x="264" y="974"/>
                    <a:pt x="264" y="974"/>
                    <a:pt x="264" y="974"/>
                  </a:cubicBezTo>
                  <a:cubicBezTo>
                    <a:pt x="285" y="986"/>
                    <a:pt x="307" y="996"/>
                    <a:pt x="331" y="1005"/>
                  </a:cubicBezTo>
                  <a:cubicBezTo>
                    <a:pt x="362" y="959"/>
                    <a:pt x="362" y="959"/>
                    <a:pt x="362" y="959"/>
                  </a:cubicBezTo>
                  <a:cubicBezTo>
                    <a:pt x="377" y="965"/>
                    <a:pt x="392" y="969"/>
                    <a:pt x="408" y="973"/>
                  </a:cubicBezTo>
                  <a:cubicBezTo>
                    <a:pt x="407" y="1029"/>
                    <a:pt x="407" y="1029"/>
                    <a:pt x="407" y="1029"/>
                  </a:cubicBezTo>
                  <a:cubicBezTo>
                    <a:pt x="431" y="1034"/>
                    <a:pt x="456" y="1038"/>
                    <a:pt x="481" y="1040"/>
                  </a:cubicBezTo>
                  <a:cubicBezTo>
                    <a:pt x="497" y="987"/>
                    <a:pt x="497" y="987"/>
                    <a:pt x="497" y="987"/>
                  </a:cubicBezTo>
                  <a:cubicBezTo>
                    <a:pt x="505" y="987"/>
                    <a:pt x="513" y="987"/>
                    <a:pt x="521" y="987"/>
                  </a:cubicBezTo>
                  <a:cubicBezTo>
                    <a:pt x="529" y="987"/>
                    <a:pt x="537" y="987"/>
                    <a:pt x="545" y="987"/>
                  </a:cubicBezTo>
                  <a:cubicBezTo>
                    <a:pt x="561" y="1040"/>
                    <a:pt x="561" y="1040"/>
                    <a:pt x="561" y="1040"/>
                  </a:cubicBezTo>
                  <a:cubicBezTo>
                    <a:pt x="586" y="1038"/>
                    <a:pt x="610" y="1034"/>
                    <a:pt x="634" y="1029"/>
                  </a:cubicBezTo>
                  <a:cubicBezTo>
                    <a:pt x="634" y="973"/>
                    <a:pt x="634" y="973"/>
                    <a:pt x="634" y="973"/>
                  </a:cubicBezTo>
                  <a:cubicBezTo>
                    <a:pt x="650" y="969"/>
                    <a:pt x="665" y="965"/>
                    <a:pt x="680" y="959"/>
                  </a:cubicBezTo>
                  <a:cubicBezTo>
                    <a:pt x="711" y="1005"/>
                    <a:pt x="711" y="1005"/>
                    <a:pt x="711" y="1005"/>
                  </a:cubicBezTo>
                  <a:cubicBezTo>
                    <a:pt x="734" y="996"/>
                    <a:pt x="756" y="986"/>
                    <a:pt x="778" y="974"/>
                  </a:cubicBezTo>
                  <a:cubicBezTo>
                    <a:pt x="761" y="921"/>
                    <a:pt x="761" y="921"/>
                    <a:pt x="761" y="921"/>
                  </a:cubicBezTo>
                  <a:cubicBezTo>
                    <a:pt x="775" y="912"/>
                    <a:pt x="788" y="903"/>
                    <a:pt x="801" y="893"/>
                  </a:cubicBezTo>
                  <a:cubicBezTo>
                    <a:pt x="845" y="928"/>
                    <a:pt x="845" y="928"/>
                    <a:pt x="845" y="928"/>
                  </a:cubicBezTo>
                  <a:cubicBezTo>
                    <a:pt x="864" y="913"/>
                    <a:pt x="882" y="896"/>
                    <a:pt x="899" y="878"/>
                  </a:cubicBezTo>
                  <a:cubicBezTo>
                    <a:pt x="867" y="833"/>
                    <a:pt x="867" y="833"/>
                    <a:pt x="867" y="833"/>
                  </a:cubicBezTo>
                  <a:cubicBezTo>
                    <a:pt x="878" y="821"/>
                    <a:pt x="889" y="808"/>
                    <a:pt x="898" y="795"/>
                  </a:cubicBezTo>
                  <a:cubicBezTo>
                    <a:pt x="950" y="815"/>
                    <a:pt x="950" y="815"/>
                    <a:pt x="950" y="815"/>
                  </a:cubicBezTo>
                  <a:cubicBezTo>
                    <a:pt x="964" y="795"/>
                    <a:pt x="976" y="774"/>
                    <a:pt x="987" y="752"/>
                  </a:cubicBezTo>
                  <a:cubicBezTo>
                    <a:pt x="944" y="718"/>
                    <a:pt x="944" y="718"/>
                    <a:pt x="944" y="718"/>
                  </a:cubicBezTo>
                  <a:cubicBezTo>
                    <a:pt x="951" y="703"/>
                    <a:pt x="957" y="687"/>
                    <a:pt x="962" y="672"/>
                  </a:cubicBezTo>
                  <a:cubicBezTo>
                    <a:pt x="1018" y="676"/>
                    <a:pt x="1018" y="676"/>
                    <a:pt x="1018" y="676"/>
                  </a:cubicBezTo>
                  <a:cubicBezTo>
                    <a:pt x="1025" y="653"/>
                    <a:pt x="1030" y="629"/>
                    <a:pt x="1034" y="605"/>
                  </a:cubicBezTo>
                  <a:cubicBezTo>
                    <a:pt x="983" y="585"/>
                    <a:pt x="983" y="585"/>
                    <a:pt x="983" y="585"/>
                  </a:cubicBezTo>
                  <a:cubicBezTo>
                    <a:pt x="985" y="568"/>
                    <a:pt x="986" y="552"/>
                    <a:pt x="987" y="535"/>
                  </a:cubicBezTo>
                  <a:lnTo>
                    <a:pt x="1041" y="523"/>
                  </a:lnTo>
                  <a:close/>
                  <a:moveTo>
                    <a:pt x="521" y="906"/>
                  </a:moveTo>
                  <a:cubicBezTo>
                    <a:pt x="308" y="906"/>
                    <a:pt x="135" y="733"/>
                    <a:pt x="135" y="520"/>
                  </a:cubicBezTo>
                  <a:cubicBezTo>
                    <a:pt x="135" y="307"/>
                    <a:pt x="308" y="134"/>
                    <a:pt x="521" y="134"/>
                  </a:cubicBezTo>
                  <a:cubicBezTo>
                    <a:pt x="734" y="134"/>
                    <a:pt x="907" y="307"/>
                    <a:pt x="907" y="520"/>
                  </a:cubicBezTo>
                  <a:cubicBezTo>
                    <a:pt x="907" y="733"/>
                    <a:pt x="734" y="906"/>
                    <a:pt x="521" y="906"/>
                  </a:cubicBez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9" name="Oval 6">
              <a:extLst>
                <a:ext uri="{FF2B5EF4-FFF2-40B4-BE49-F238E27FC236}">
                  <a16:creationId xmlns:a16="http://schemas.microsoft.com/office/drawing/2014/main" id="{98D8ACC2-14F1-4141-8FCF-833432169802}"/>
                </a:ext>
              </a:extLst>
            </p:cNvPr>
            <p:cNvSpPr>
              <a:spLocks noChangeArrowheads="1"/>
            </p:cNvSpPr>
            <p:nvPr/>
          </p:nvSpPr>
          <p:spPr bwMode="auto">
            <a:xfrm>
              <a:off x="5345444" y="3792599"/>
              <a:ext cx="1139922" cy="1139923"/>
            </a:xfrm>
            <a:prstGeom prst="ellipse">
              <a:avLst/>
            </a:prstGeom>
            <a:solidFill>
              <a:srgbClr val="5F5F5F"/>
            </a:solidFill>
            <a:ln w="12700" cap="flat" cmpd="sng" algn="ctr">
              <a:noFill/>
              <a:prstDash val="solid"/>
              <a:miter lim="800000"/>
            </a:ln>
            <a:effec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20" name="Freeform 7">
              <a:extLst>
                <a:ext uri="{FF2B5EF4-FFF2-40B4-BE49-F238E27FC236}">
                  <a16:creationId xmlns:a16="http://schemas.microsoft.com/office/drawing/2014/main" id="{BDF62D0B-12D3-4C0C-8141-279B00CCF6BB}"/>
                </a:ext>
              </a:extLst>
            </p:cNvPr>
            <p:cNvSpPr>
              <a:spLocks noEditPoints="1"/>
            </p:cNvSpPr>
            <p:nvPr/>
          </p:nvSpPr>
          <p:spPr bwMode="auto">
            <a:xfrm>
              <a:off x="3449295" y="3738800"/>
              <a:ext cx="933863" cy="948075"/>
            </a:xfrm>
            <a:custGeom>
              <a:avLst/>
              <a:gdLst>
                <a:gd name="T0" fmla="*/ 487 w 487"/>
                <a:gd name="T1" fmla="*/ 277 h 494"/>
                <a:gd name="T2" fmla="*/ 487 w 487"/>
                <a:gd name="T3" fmla="*/ 213 h 494"/>
                <a:gd name="T4" fmla="*/ 439 w 487"/>
                <a:gd name="T5" fmla="*/ 206 h 494"/>
                <a:gd name="T6" fmla="*/ 418 w 487"/>
                <a:gd name="T7" fmla="*/ 149 h 494"/>
                <a:gd name="T8" fmla="*/ 449 w 487"/>
                <a:gd name="T9" fmla="*/ 113 h 494"/>
                <a:gd name="T10" fmla="*/ 408 w 487"/>
                <a:gd name="T11" fmla="*/ 63 h 494"/>
                <a:gd name="T12" fmla="*/ 366 w 487"/>
                <a:gd name="T13" fmla="*/ 89 h 494"/>
                <a:gd name="T14" fmla="*/ 313 w 487"/>
                <a:gd name="T15" fmla="*/ 59 h 494"/>
                <a:gd name="T16" fmla="*/ 314 w 487"/>
                <a:gd name="T17" fmla="*/ 11 h 494"/>
                <a:gd name="T18" fmla="*/ 251 w 487"/>
                <a:gd name="T19" fmla="*/ 0 h 494"/>
                <a:gd name="T20" fmla="*/ 235 w 487"/>
                <a:gd name="T21" fmla="*/ 47 h 494"/>
                <a:gd name="T22" fmla="*/ 176 w 487"/>
                <a:gd name="T23" fmla="*/ 59 h 494"/>
                <a:gd name="T24" fmla="*/ 145 w 487"/>
                <a:gd name="T25" fmla="*/ 20 h 494"/>
                <a:gd name="T26" fmla="*/ 90 w 487"/>
                <a:gd name="T27" fmla="*/ 52 h 494"/>
                <a:gd name="T28" fmla="*/ 108 w 487"/>
                <a:gd name="T29" fmla="*/ 100 h 494"/>
                <a:gd name="T30" fmla="*/ 71 w 487"/>
                <a:gd name="T31" fmla="*/ 145 h 494"/>
                <a:gd name="T32" fmla="*/ 22 w 487"/>
                <a:gd name="T33" fmla="*/ 135 h 494"/>
                <a:gd name="T34" fmla="*/ 0 w 487"/>
                <a:gd name="T35" fmla="*/ 196 h 494"/>
                <a:gd name="T36" fmla="*/ 45 w 487"/>
                <a:gd name="T37" fmla="*/ 220 h 494"/>
                <a:gd name="T38" fmla="*/ 43 w 487"/>
                <a:gd name="T39" fmla="*/ 247 h 494"/>
                <a:gd name="T40" fmla="*/ 46 w 487"/>
                <a:gd name="T41" fmla="*/ 279 h 494"/>
                <a:gd name="T42" fmla="*/ 1 w 487"/>
                <a:gd name="T43" fmla="*/ 303 h 494"/>
                <a:gd name="T44" fmla="*/ 23 w 487"/>
                <a:gd name="T45" fmla="*/ 363 h 494"/>
                <a:gd name="T46" fmla="*/ 74 w 487"/>
                <a:gd name="T47" fmla="*/ 353 h 494"/>
                <a:gd name="T48" fmla="*/ 112 w 487"/>
                <a:gd name="T49" fmla="*/ 398 h 494"/>
                <a:gd name="T50" fmla="*/ 93 w 487"/>
                <a:gd name="T51" fmla="*/ 445 h 494"/>
                <a:gd name="T52" fmla="*/ 149 w 487"/>
                <a:gd name="T53" fmla="*/ 477 h 494"/>
                <a:gd name="T54" fmla="*/ 181 w 487"/>
                <a:gd name="T55" fmla="*/ 437 h 494"/>
                <a:gd name="T56" fmla="*/ 239 w 487"/>
                <a:gd name="T57" fmla="*/ 447 h 494"/>
                <a:gd name="T58" fmla="*/ 255 w 487"/>
                <a:gd name="T59" fmla="*/ 494 h 494"/>
                <a:gd name="T60" fmla="*/ 318 w 487"/>
                <a:gd name="T61" fmla="*/ 483 h 494"/>
                <a:gd name="T62" fmla="*/ 317 w 487"/>
                <a:gd name="T63" fmla="*/ 433 h 494"/>
                <a:gd name="T64" fmla="*/ 369 w 487"/>
                <a:gd name="T65" fmla="*/ 403 h 494"/>
                <a:gd name="T66" fmla="*/ 411 w 487"/>
                <a:gd name="T67" fmla="*/ 428 h 494"/>
                <a:gd name="T68" fmla="*/ 452 w 487"/>
                <a:gd name="T69" fmla="*/ 379 h 494"/>
                <a:gd name="T70" fmla="*/ 419 w 487"/>
                <a:gd name="T71" fmla="*/ 342 h 494"/>
                <a:gd name="T72" fmla="*/ 440 w 487"/>
                <a:gd name="T73" fmla="*/ 285 h 494"/>
                <a:gd name="T74" fmla="*/ 487 w 487"/>
                <a:gd name="T75" fmla="*/ 277 h 494"/>
                <a:gd name="T76" fmla="*/ 243 w 487"/>
                <a:gd name="T77" fmla="*/ 393 h 494"/>
                <a:gd name="T78" fmla="*/ 97 w 487"/>
                <a:gd name="T79" fmla="*/ 247 h 494"/>
                <a:gd name="T80" fmla="*/ 243 w 487"/>
                <a:gd name="T81" fmla="*/ 101 h 494"/>
                <a:gd name="T82" fmla="*/ 390 w 487"/>
                <a:gd name="T83" fmla="*/ 247 h 494"/>
                <a:gd name="T84" fmla="*/ 243 w 487"/>
                <a:gd name="T85" fmla="*/ 39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7" h="494">
                  <a:moveTo>
                    <a:pt x="487" y="277"/>
                  </a:moveTo>
                  <a:cubicBezTo>
                    <a:pt x="487" y="213"/>
                    <a:pt x="487" y="213"/>
                    <a:pt x="487" y="213"/>
                  </a:cubicBezTo>
                  <a:cubicBezTo>
                    <a:pt x="439" y="206"/>
                    <a:pt x="439" y="206"/>
                    <a:pt x="439" y="206"/>
                  </a:cubicBezTo>
                  <a:cubicBezTo>
                    <a:pt x="435" y="186"/>
                    <a:pt x="428" y="166"/>
                    <a:pt x="418" y="149"/>
                  </a:cubicBezTo>
                  <a:cubicBezTo>
                    <a:pt x="449" y="113"/>
                    <a:pt x="449" y="113"/>
                    <a:pt x="449" y="113"/>
                  </a:cubicBezTo>
                  <a:cubicBezTo>
                    <a:pt x="408" y="63"/>
                    <a:pt x="408" y="63"/>
                    <a:pt x="408" y="63"/>
                  </a:cubicBezTo>
                  <a:cubicBezTo>
                    <a:pt x="366" y="89"/>
                    <a:pt x="366" y="89"/>
                    <a:pt x="366" y="89"/>
                  </a:cubicBezTo>
                  <a:cubicBezTo>
                    <a:pt x="350" y="77"/>
                    <a:pt x="332" y="67"/>
                    <a:pt x="313" y="59"/>
                  </a:cubicBezTo>
                  <a:cubicBezTo>
                    <a:pt x="314" y="11"/>
                    <a:pt x="314" y="11"/>
                    <a:pt x="314" y="11"/>
                  </a:cubicBezTo>
                  <a:cubicBezTo>
                    <a:pt x="251" y="0"/>
                    <a:pt x="251" y="0"/>
                    <a:pt x="251" y="0"/>
                  </a:cubicBezTo>
                  <a:cubicBezTo>
                    <a:pt x="235" y="47"/>
                    <a:pt x="235" y="47"/>
                    <a:pt x="235" y="47"/>
                  </a:cubicBezTo>
                  <a:cubicBezTo>
                    <a:pt x="214" y="48"/>
                    <a:pt x="195" y="52"/>
                    <a:pt x="176" y="59"/>
                  </a:cubicBezTo>
                  <a:cubicBezTo>
                    <a:pt x="145" y="20"/>
                    <a:pt x="145" y="20"/>
                    <a:pt x="145" y="20"/>
                  </a:cubicBezTo>
                  <a:cubicBezTo>
                    <a:pt x="90" y="52"/>
                    <a:pt x="90" y="52"/>
                    <a:pt x="90" y="52"/>
                  </a:cubicBezTo>
                  <a:cubicBezTo>
                    <a:pt x="108" y="100"/>
                    <a:pt x="108" y="100"/>
                    <a:pt x="108" y="100"/>
                  </a:cubicBezTo>
                  <a:cubicBezTo>
                    <a:pt x="94" y="113"/>
                    <a:pt x="81" y="128"/>
                    <a:pt x="71" y="145"/>
                  </a:cubicBezTo>
                  <a:cubicBezTo>
                    <a:pt x="22" y="135"/>
                    <a:pt x="22" y="135"/>
                    <a:pt x="22" y="135"/>
                  </a:cubicBezTo>
                  <a:cubicBezTo>
                    <a:pt x="0" y="196"/>
                    <a:pt x="0" y="196"/>
                    <a:pt x="0" y="196"/>
                  </a:cubicBezTo>
                  <a:cubicBezTo>
                    <a:pt x="45" y="220"/>
                    <a:pt x="45" y="220"/>
                    <a:pt x="45" y="220"/>
                  </a:cubicBezTo>
                  <a:cubicBezTo>
                    <a:pt x="44" y="229"/>
                    <a:pt x="43" y="238"/>
                    <a:pt x="43" y="247"/>
                  </a:cubicBezTo>
                  <a:cubicBezTo>
                    <a:pt x="43" y="258"/>
                    <a:pt x="44" y="268"/>
                    <a:pt x="46" y="279"/>
                  </a:cubicBezTo>
                  <a:cubicBezTo>
                    <a:pt x="1" y="303"/>
                    <a:pt x="1" y="303"/>
                    <a:pt x="1" y="303"/>
                  </a:cubicBezTo>
                  <a:cubicBezTo>
                    <a:pt x="23" y="363"/>
                    <a:pt x="23" y="363"/>
                    <a:pt x="23" y="363"/>
                  </a:cubicBezTo>
                  <a:cubicBezTo>
                    <a:pt x="74" y="353"/>
                    <a:pt x="74" y="353"/>
                    <a:pt x="74" y="353"/>
                  </a:cubicBezTo>
                  <a:cubicBezTo>
                    <a:pt x="84" y="370"/>
                    <a:pt x="97" y="385"/>
                    <a:pt x="112" y="398"/>
                  </a:cubicBezTo>
                  <a:cubicBezTo>
                    <a:pt x="93" y="445"/>
                    <a:pt x="93" y="445"/>
                    <a:pt x="93" y="445"/>
                  </a:cubicBezTo>
                  <a:cubicBezTo>
                    <a:pt x="149" y="477"/>
                    <a:pt x="149" y="477"/>
                    <a:pt x="149" y="477"/>
                  </a:cubicBezTo>
                  <a:cubicBezTo>
                    <a:pt x="181" y="437"/>
                    <a:pt x="181" y="437"/>
                    <a:pt x="181" y="437"/>
                  </a:cubicBezTo>
                  <a:cubicBezTo>
                    <a:pt x="199" y="443"/>
                    <a:pt x="219" y="446"/>
                    <a:pt x="239" y="447"/>
                  </a:cubicBezTo>
                  <a:cubicBezTo>
                    <a:pt x="255" y="494"/>
                    <a:pt x="255" y="494"/>
                    <a:pt x="255" y="494"/>
                  </a:cubicBezTo>
                  <a:cubicBezTo>
                    <a:pt x="318" y="483"/>
                    <a:pt x="318" y="483"/>
                    <a:pt x="318" y="483"/>
                  </a:cubicBezTo>
                  <a:cubicBezTo>
                    <a:pt x="317" y="433"/>
                    <a:pt x="317" y="433"/>
                    <a:pt x="317" y="433"/>
                  </a:cubicBezTo>
                  <a:cubicBezTo>
                    <a:pt x="336" y="426"/>
                    <a:pt x="353" y="415"/>
                    <a:pt x="369" y="403"/>
                  </a:cubicBezTo>
                  <a:cubicBezTo>
                    <a:pt x="411" y="428"/>
                    <a:pt x="411" y="428"/>
                    <a:pt x="411" y="428"/>
                  </a:cubicBezTo>
                  <a:cubicBezTo>
                    <a:pt x="452" y="379"/>
                    <a:pt x="452" y="379"/>
                    <a:pt x="452" y="379"/>
                  </a:cubicBezTo>
                  <a:cubicBezTo>
                    <a:pt x="419" y="342"/>
                    <a:pt x="419" y="342"/>
                    <a:pt x="419" y="342"/>
                  </a:cubicBezTo>
                  <a:cubicBezTo>
                    <a:pt x="429" y="324"/>
                    <a:pt x="436" y="305"/>
                    <a:pt x="440" y="285"/>
                  </a:cubicBezTo>
                  <a:lnTo>
                    <a:pt x="487" y="277"/>
                  </a:lnTo>
                  <a:close/>
                  <a:moveTo>
                    <a:pt x="243" y="393"/>
                  </a:moveTo>
                  <a:cubicBezTo>
                    <a:pt x="163" y="393"/>
                    <a:pt x="97" y="328"/>
                    <a:pt x="97" y="247"/>
                  </a:cubicBezTo>
                  <a:cubicBezTo>
                    <a:pt x="97" y="166"/>
                    <a:pt x="163" y="101"/>
                    <a:pt x="243" y="101"/>
                  </a:cubicBezTo>
                  <a:cubicBezTo>
                    <a:pt x="324" y="101"/>
                    <a:pt x="390" y="166"/>
                    <a:pt x="390" y="247"/>
                  </a:cubicBezTo>
                  <a:cubicBezTo>
                    <a:pt x="390" y="328"/>
                    <a:pt x="324" y="393"/>
                    <a:pt x="243" y="393"/>
                  </a:cubicBez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1" name="Oval 8">
              <a:extLst>
                <a:ext uri="{FF2B5EF4-FFF2-40B4-BE49-F238E27FC236}">
                  <a16:creationId xmlns:a16="http://schemas.microsoft.com/office/drawing/2014/main" id="{CBE44616-9750-4761-A1E0-0F6F75B70D0D}"/>
                </a:ext>
              </a:extLst>
            </p:cNvPr>
            <p:cNvSpPr>
              <a:spLocks noChangeArrowheads="1"/>
            </p:cNvSpPr>
            <p:nvPr/>
          </p:nvSpPr>
          <p:spPr bwMode="auto">
            <a:xfrm>
              <a:off x="3706107" y="4001703"/>
              <a:ext cx="420239" cy="422269"/>
            </a:xfrm>
            <a:prstGeom prst="ellipse">
              <a:avLst/>
            </a:prstGeom>
            <a:solidFill>
              <a:srgbClr val="E74C2D"/>
            </a:solidFill>
            <a:ln w="12700" cap="flat" cmpd="sng" algn="ctr">
              <a:noFill/>
              <a:prstDash val="solid"/>
              <a:miter lim="800000"/>
            </a:ln>
            <a:effec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22" name="Freeform 9">
              <a:extLst>
                <a:ext uri="{FF2B5EF4-FFF2-40B4-BE49-F238E27FC236}">
                  <a16:creationId xmlns:a16="http://schemas.microsoft.com/office/drawing/2014/main" id="{24BF3AC9-BB2E-4FE3-8620-C32E7D8D28E8}"/>
                </a:ext>
              </a:extLst>
            </p:cNvPr>
            <p:cNvSpPr>
              <a:spLocks noEditPoints="1"/>
            </p:cNvSpPr>
            <p:nvPr/>
          </p:nvSpPr>
          <p:spPr bwMode="auto">
            <a:xfrm>
              <a:off x="6686350" y="2893248"/>
              <a:ext cx="941984" cy="945029"/>
            </a:xfrm>
            <a:custGeom>
              <a:avLst/>
              <a:gdLst>
                <a:gd name="T0" fmla="*/ 491 w 491"/>
                <a:gd name="T1" fmla="*/ 209 h 493"/>
                <a:gd name="T2" fmla="*/ 473 w 491"/>
                <a:gd name="T3" fmla="*/ 147 h 493"/>
                <a:gd name="T4" fmla="*/ 425 w 491"/>
                <a:gd name="T5" fmla="*/ 153 h 493"/>
                <a:gd name="T6" fmla="*/ 389 w 491"/>
                <a:gd name="T7" fmla="*/ 104 h 493"/>
                <a:gd name="T8" fmla="*/ 409 w 491"/>
                <a:gd name="T9" fmla="*/ 61 h 493"/>
                <a:gd name="T10" fmla="*/ 356 w 491"/>
                <a:gd name="T11" fmla="*/ 25 h 493"/>
                <a:gd name="T12" fmla="*/ 323 w 491"/>
                <a:gd name="T13" fmla="*/ 61 h 493"/>
                <a:gd name="T14" fmla="*/ 264 w 491"/>
                <a:gd name="T15" fmla="*/ 47 h 493"/>
                <a:gd name="T16" fmla="*/ 252 w 491"/>
                <a:gd name="T17" fmla="*/ 0 h 493"/>
                <a:gd name="T18" fmla="*/ 188 w 491"/>
                <a:gd name="T19" fmla="*/ 6 h 493"/>
                <a:gd name="T20" fmla="*/ 185 w 491"/>
                <a:gd name="T21" fmla="*/ 56 h 493"/>
                <a:gd name="T22" fmla="*/ 132 w 491"/>
                <a:gd name="T23" fmla="*/ 83 h 493"/>
                <a:gd name="T24" fmla="*/ 92 w 491"/>
                <a:gd name="T25" fmla="*/ 54 h 493"/>
                <a:gd name="T26" fmla="*/ 47 w 491"/>
                <a:gd name="T27" fmla="*/ 101 h 493"/>
                <a:gd name="T28" fmla="*/ 78 w 491"/>
                <a:gd name="T29" fmla="*/ 141 h 493"/>
                <a:gd name="T30" fmla="*/ 55 w 491"/>
                <a:gd name="T31" fmla="*/ 195 h 493"/>
                <a:gd name="T32" fmla="*/ 4 w 491"/>
                <a:gd name="T33" fmla="*/ 199 h 493"/>
                <a:gd name="T34" fmla="*/ 0 w 491"/>
                <a:gd name="T35" fmla="*/ 263 h 493"/>
                <a:gd name="T36" fmla="*/ 50 w 491"/>
                <a:gd name="T37" fmla="*/ 275 h 493"/>
                <a:gd name="T38" fmla="*/ 56 w 491"/>
                <a:gd name="T39" fmla="*/ 301 h 493"/>
                <a:gd name="T40" fmla="*/ 67 w 491"/>
                <a:gd name="T41" fmla="*/ 330 h 493"/>
                <a:gd name="T42" fmla="*/ 30 w 491"/>
                <a:gd name="T43" fmla="*/ 366 h 493"/>
                <a:gd name="T44" fmla="*/ 68 w 491"/>
                <a:gd name="T45" fmla="*/ 418 h 493"/>
                <a:gd name="T46" fmla="*/ 114 w 491"/>
                <a:gd name="T47" fmla="*/ 394 h 493"/>
                <a:gd name="T48" fmla="*/ 162 w 491"/>
                <a:gd name="T49" fmla="*/ 427 h 493"/>
                <a:gd name="T50" fmla="*/ 157 w 491"/>
                <a:gd name="T51" fmla="*/ 477 h 493"/>
                <a:gd name="T52" fmla="*/ 220 w 491"/>
                <a:gd name="T53" fmla="*/ 493 h 493"/>
                <a:gd name="T54" fmla="*/ 240 w 491"/>
                <a:gd name="T55" fmla="*/ 446 h 493"/>
                <a:gd name="T56" fmla="*/ 298 w 491"/>
                <a:gd name="T57" fmla="*/ 440 h 493"/>
                <a:gd name="T58" fmla="*/ 327 w 491"/>
                <a:gd name="T59" fmla="*/ 481 h 493"/>
                <a:gd name="T60" fmla="*/ 384 w 491"/>
                <a:gd name="T61" fmla="*/ 453 h 493"/>
                <a:gd name="T62" fmla="*/ 370 w 491"/>
                <a:gd name="T63" fmla="*/ 405 h 493"/>
                <a:gd name="T64" fmla="*/ 411 w 491"/>
                <a:gd name="T65" fmla="*/ 362 h 493"/>
                <a:gd name="T66" fmla="*/ 458 w 491"/>
                <a:gd name="T67" fmla="*/ 375 h 493"/>
                <a:gd name="T68" fmla="*/ 485 w 491"/>
                <a:gd name="T69" fmla="*/ 316 h 493"/>
                <a:gd name="T70" fmla="*/ 443 w 491"/>
                <a:gd name="T71" fmla="*/ 290 h 493"/>
                <a:gd name="T72" fmla="*/ 447 w 491"/>
                <a:gd name="T73" fmla="*/ 229 h 493"/>
                <a:gd name="T74" fmla="*/ 491 w 491"/>
                <a:gd name="T75" fmla="*/ 209 h 493"/>
                <a:gd name="T76" fmla="*/ 288 w 491"/>
                <a:gd name="T77" fmla="*/ 387 h 493"/>
                <a:gd name="T78" fmla="*/ 107 w 491"/>
                <a:gd name="T79" fmla="*/ 286 h 493"/>
                <a:gd name="T80" fmla="*/ 208 w 491"/>
                <a:gd name="T81" fmla="*/ 105 h 493"/>
                <a:gd name="T82" fmla="*/ 389 w 491"/>
                <a:gd name="T83" fmla="*/ 206 h 493"/>
                <a:gd name="T84" fmla="*/ 288 w 491"/>
                <a:gd name="T85" fmla="*/ 387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1" h="493">
                  <a:moveTo>
                    <a:pt x="491" y="209"/>
                  </a:moveTo>
                  <a:cubicBezTo>
                    <a:pt x="473" y="147"/>
                    <a:pt x="473" y="147"/>
                    <a:pt x="473" y="147"/>
                  </a:cubicBezTo>
                  <a:cubicBezTo>
                    <a:pt x="425" y="153"/>
                    <a:pt x="425" y="153"/>
                    <a:pt x="425" y="153"/>
                  </a:cubicBezTo>
                  <a:cubicBezTo>
                    <a:pt x="416" y="135"/>
                    <a:pt x="403" y="118"/>
                    <a:pt x="389" y="104"/>
                  </a:cubicBezTo>
                  <a:cubicBezTo>
                    <a:pt x="409" y="61"/>
                    <a:pt x="409" y="61"/>
                    <a:pt x="409" y="61"/>
                  </a:cubicBezTo>
                  <a:cubicBezTo>
                    <a:pt x="356" y="25"/>
                    <a:pt x="356" y="25"/>
                    <a:pt x="356" y="25"/>
                  </a:cubicBezTo>
                  <a:cubicBezTo>
                    <a:pt x="323" y="61"/>
                    <a:pt x="323" y="61"/>
                    <a:pt x="323" y="61"/>
                  </a:cubicBezTo>
                  <a:cubicBezTo>
                    <a:pt x="304" y="53"/>
                    <a:pt x="284" y="48"/>
                    <a:pt x="264" y="47"/>
                  </a:cubicBezTo>
                  <a:cubicBezTo>
                    <a:pt x="252" y="0"/>
                    <a:pt x="252" y="0"/>
                    <a:pt x="252" y="0"/>
                  </a:cubicBezTo>
                  <a:cubicBezTo>
                    <a:pt x="188" y="6"/>
                    <a:pt x="188" y="6"/>
                    <a:pt x="188" y="6"/>
                  </a:cubicBezTo>
                  <a:cubicBezTo>
                    <a:pt x="185" y="56"/>
                    <a:pt x="185" y="56"/>
                    <a:pt x="185" y="56"/>
                  </a:cubicBezTo>
                  <a:cubicBezTo>
                    <a:pt x="166" y="63"/>
                    <a:pt x="148" y="72"/>
                    <a:pt x="132" y="83"/>
                  </a:cubicBezTo>
                  <a:cubicBezTo>
                    <a:pt x="92" y="54"/>
                    <a:pt x="92" y="54"/>
                    <a:pt x="92" y="54"/>
                  </a:cubicBezTo>
                  <a:cubicBezTo>
                    <a:pt x="47" y="101"/>
                    <a:pt x="47" y="101"/>
                    <a:pt x="47" y="101"/>
                  </a:cubicBezTo>
                  <a:cubicBezTo>
                    <a:pt x="78" y="141"/>
                    <a:pt x="78" y="141"/>
                    <a:pt x="78" y="141"/>
                  </a:cubicBezTo>
                  <a:cubicBezTo>
                    <a:pt x="68" y="158"/>
                    <a:pt x="60" y="176"/>
                    <a:pt x="55" y="195"/>
                  </a:cubicBezTo>
                  <a:cubicBezTo>
                    <a:pt x="4" y="199"/>
                    <a:pt x="4" y="199"/>
                    <a:pt x="4" y="199"/>
                  </a:cubicBezTo>
                  <a:cubicBezTo>
                    <a:pt x="0" y="263"/>
                    <a:pt x="0" y="263"/>
                    <a:pt x="0" y="263"/>
                  </a:cubicBezTo>
                  <a:cubicBezTo>
                    <a:pt x="50" y="275"/>
                    <a:pt x="50" y="275"/>
                    <a:pt x="50" y="275"/>
                  </a:cubicBezTo>
                  <a:cubicBezTo>
                    <a:pt x="51" y="283"/>
                    <a:pt x="53" y="292"/>
                    <a:pt x="56" y="301"/>
                  </a:cubicBezTo>
                  <a:cubicBezTo>
                    <a:pt x="59" y="311"/>
                    <a:pt x="62" y="321"/>
                    <a:pt x="67" y="330"/>
                  </a:cubicBezTo>
                  <a:cubicBezTo>
                    <a:pt x="30" y="366"/>
                    <a:pt x="30" y="366"/>
                    <a:pt x="30" y="366"/>
                  </a:cubicBezTo>
                  <a:cubicBezTo>
                    <a:pt x="68" y="418"/>
                    <a:pt x="68" y="418"/>
                    <a:pt x="68" y="418"/>
                  </a:cubicBezTo>
                  <a:cubicBezTo>
                    <a:pt x="114" y="394"/>
                    <a:pt x="114" y="394"/>
                    <a:pt x="114" y="394"/>
                  </a:cubicBezTo>
                  <a:cubicBezTo>
                    <a:pt x="128" y="408"/>
                    <a:pt x="145" y="418"/>
                    <a:pt x="162" y="427"/>
                  </a:cubicBezTo>
                  <a:cubicBezTo>
                    <a:pt x="157" y="477"/>
                    <a:pt x="157" y="477"/>
                    <a:pt x="157" y="477"/>
                  </a:cubicBezTo>
                  <a:cubicBezTo>
                    <a:pt x="220" y="493"/>
                    <a:pt x="220" y="493"/>
                    <a:pt x="220" y="493"/>
                  </a:cubicBezTo>
                  <a:cubicBezTo>
                    <a:pt x="240" y="446"/>
                    <a:pt x="240" y="446"/>
                    <a:pt x="240" y="446"/>
                  </a:cubicBezTo>
                  <a:cubicBezTo>
                    <a:pt x="259" y="447"/>
                    <a:pt x="279" y="445"/>
                    <a:pt x="298" y="440"/>
                  </a:cubicBezTo>
                  <a:cubicBezTo>
                    <a:pt x="327" y="481"/>
                    <a:pt x="327" y="481"/>
                    <a:pt x="327" y="481"/>
                  </a:cubicBezTo>
                  <a:cubicBezTo>
                    <a:pt x="384" y="453"/>
                    <a:pt x="384" y="453"/>
                    <a:pt x="384" y="453"/>
                  </a:cubicBezTo>
                  <a:cubicBezTo>
                    <a:pt x="370" y="405"/>
                    <a:pt x="370" y="405"/>
                    <a:pt x="370" y="405"/>
                  </a:cubicBezTo>
                  <a:cubicBezTo>
                    <a:pt x="386" y="393"/>
                    <a:pt x="400" y="378"/>
                    <a:pt x="411" y="362"/>
                  </a:cubicBezTo>
                  <a:cubicBezTo>
                    <a:pt x="458" y="375"/>
                    <a:pt x="458" y="375"/>
                    <a:pt x="458" y="375"/>
                  </a:cubicBezTo>
                  <a:cubicBezTo>
                    <a:pt x="485" y="316"/>
                    <a:pt x="485" y="316"/>
                    <a:pt x="485" y="316"/>
                  </a:cubicBezTo>
                  <a:cubicBezTo>
                    <a:pt x="443" y="290"/>
                    <a:pt x="443" y="290"/>
                    <a:pt x="443" y="290"/>
                  </a:cubicBezTo>
                  <a:cubicBezTo>
                    <a:pt x="448" y="270"/>
                    <a:pt x="449" y="249"/>
                    <a:pt x="447" y="229"/>
                  </a:cubicBezTo>
                  <a:lnTo>
                    <a:pt x="491" y="209"/>
                  </a:lnTo>
                  <a:close/>
                  <a:moveTo>
                    <a:pt x="288" y="387"/>
                  </a:moveTo>
                  <a:cubicBezTo>
                    <a:pt x="210" y="409"/>
                    <a:pt x="129" y="364"/>
                    <a:pt x="107" y="286"/>
                  </a:cubicBezTo>
                  <a:cubicBezTo>
                    <a:pt x="85" y="208"/>
                    <a:pt x="130" y="127"/>
                    <a:pt x="208" y="105"/>
                  </a:cubicBezTo>
                  <a:cubicBezTo>
                    <a:pt x="286" y="83"/>
                    <a:pt x="367" y="128"/>
                    <a:pt x="389" y="206"/>
                  </a:cubicBezTo>
                  <a:cubicBezTo>
                    <a:pt x="411" y="284"/>
                    <a:pt x="366" y="365"/>
                    <a:pt x="288" y="387"/>
                  </a:cubicBez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3" name="Oval 10">
              <a:extLst>
                <a:ext uri="{FF2B5EF4-FFF2-40B4-BE49-F238E27FC236}">
                  <a16:creationId xmlns:a16="http://schemas.microsoft.com/office/drawing/2014/main" id="{48F20683-6F82-4B97-9308-0898CD07E530}"/>
                </a:ext>
              </a:extLst>
            </p:cNvPr>
            <p:cNvSpPr>
              <a:spLocks noChangeArrowheads="1"/>
            </p:cNvSpPr>
            <p:nvPr/>
          </p:nvSpPr>
          <p:spPr bwMode="auto">
            <a:xfrm>
              <a:off x="6974630" y="3175437"/>
              <a:ext cx="379636" cy="379636"/>
            </a:xfrm>
            <a:prstGeom prst="ellipse">
              <a:avLst/>
            </a:prstGeom>
            <a:solidFill>
              <a:srgbClr val="5EC1EA"/>
            </a:solidFill>
            <a:ln w="12700" cap="flat" cmpd="sng" algn="ctr">
              <a:noFill/>
              <a:prstDash val="solid"/>
              <a:miter lim="800000"/>
            </a:ln>
            <a:effec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24" name="Freeform 11">
              <a:extLst>
                <a:ext uri="{FF2B5EF4-FFF2-40B4-BE49-F238E27FC236}">
                  <a16:creationId xmlns:a16="http://schemas.microsoft.com/office/drawing/2014/main" id="{74364BE5-F500-4D90-83B7-E6764D2EA767}"/>
                </a:ext>
              </a:extLst>
            </p:cNvPr>
            <p:cNvSpPr>
              <a:spLocks noEditPoints="1"/>
            </p:cNvSpPr>
            <p:nvPr/>
          </p:nvSpPr>
          <p:spPr bwMode="auto">
            <a:xfrm>
              <a:off x="5449996" y="1738099"/>
              <a:ext cx="1593658" cy="1588583"/>
            </a:xfrm>
            <a:custGeom>
              <a:avLst/>
              <a:gdLst>
                <a:gd name="T0" fmla="*/ 831 w 831"/>
                <a:gd name="T1" fmla="*/ 435 h 828"/>
                <a:gd name="T2" fmla="*/ 756 w 831"/>
                <a:gd name="T3" fmla="*/ 359 h 828"/>
                <a:gd name="T4" fmla="*/ 803 w 831"/>
                <a:gd name="T5" fmla="*/ 264 h 828"/>
                <a:gd name="T6" fmla="*/ 702 w 831"/>
                <a:gd name="T7" fmla="*/ 224 h 828"/>
                <a:gd name="T8" fmla="*/ 707 w 831"/>
                <a:gd name="T9" fmla="*/ 119 h 828"/>
                <a:gd name="T10" fmla="*/ 597 w 831"/>
                <a:gd name="T11" fmla="*/ 122 h 828"/>
                <a:gd name="T12" fmla="*/ 560 w 831"/>
                <a:gd name="T13" fmla="*/ 26 h 828"/>
                <a:gd name="T14" fmla="*/ 460 w 831"/>
                <a:gd name="T15" fmla="*/ 73 h 828"/>
                <a:gd name="T16" fmla="*/ 416 w 831"/>
                <a:gd name="T17" fmla="*/ 0 h 828"/>
                <a:gd name="T18" fmla="*/ 371 w 831"/>
                <a:gd name="T19" fmla="*/ 73 h 828"/>
                <a:gd name="T20" fmla="*/ 271 w 831"/>
                <a:gd name="T21" fmla="*/ 26 h 828"/>
                <a:gd name="T22" fmla="*/ 234 w 831"/>
                <a:gd name="T23" fmla="*/ 122 h 828"/>
                <a:gd name="T24" fmla="*/ 124 w 831"/>
                <a:gd name="T25" fmla="*/ 119 h 828"/>
                <a:gd name="T26" fmla="*/ 129 w 831"/>
                <a:gd name="T27" fmla="*/ 224 h 828"/>
                <a:gd name="T28" fmla="*/ 28 w 831"/>
                <a:gd name="T29" fmla="*/ 264 h 828"/>
                <a:gd name="T30" fmla="*/ 75 w 831"/>
                <a:gd name="T31" fmla="*/ 359 h 828"/>
                <a:gd name="T32" fmla="*/ 0 w 831"/>
                <a:gd name="T33" fmla="*/ 435 h 828"/>
                <a:gd name="T34" fmla="*/ 82 w 831"/>
                <a:gd name="T35" fmla="*/ 503 h 828"/>
                <a:gd name="T36" fmla="*/ 43 w 831"/>
                <a:gd name="T37" fmla="*/ 601 h 828"/>
                <a:gd name="T38" fmla="*/ 146 w 831"/>
                <a:gd name="T39" fmla="*/ 631 h 828"/>
                <a:gd name="T40" fmla="*/ 149 w 831"/>
                <a:gd name="T41" fmla="*/ 735 h 828"/>
                <a:gd name="T42" fmla="*/ 255 w 831"/>
                <a:gd name="T43" fmla="*/ 721 h 828"/>
                <a:gd name="T44" fmla="*/ 299 w 831"/>
                <a:gd name="T45" fmla="*/ 815 h 828"/>
                <a:gd name="T46" fmla="*/ 391 w 831"/>
                <a:gd name="T47" fmla="*/ 760 h 828"/>
                <a:gd name="T48" fmla="*/ 440 w 831"/>
                <a:gd name="T49" fmla="*/ 760 h 828"/>
                <a:gd name="T50" fmla="*/ 532 w 831"/>
                <a:gd name="T51" fmla="*/ 815 h 828"/>
                <a:gd name="T52" fmla="*/ 576 w 831"/>
                <a:gd name="T53" fmla="*/ 721 h 828"/>
                <a:gd name="T54" fmla="*/ 682 w 831"/>
                <a:gd name="T55" fmla="*/ 735 h 828"/>
                <a:gd name="T56" fmla="*/ 685 w 831"/>
                <a:gd name="T57" fmla="*/ 631 h 828"/>
                <a:gd name="T58" fmla="*/ 788 w 831"/>
                <a:gd name="T59" fmla="*/ 601 h 828"/>
                <a:gd name="T60" fmla="*/ 749 w 831"/>
                <a:gd name="T61" fmla="*/ 503 h 828"/>
                <a:gd name="T62" fmla="*/ 416 w 831"/>
                <a:gd name="T63" fmla="*/ 692 h 828"/>
                <a:gd name="T64" fmla="*/ 416 w 831"/>
                <a:gd name="T65" fmla="*/ 136 h 828"/>
                <a:gd name="T66" fmla="*/ 416 w 831"/>
                <a:gd name="T67" fmla="*/ 692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1" h="828">
                  <a:moveTo>
                    <a:pt x="824" y="496"/>
                  </a:moveTo>
                  <a:cubicBezTo>
                    <a:pt x="828" y="476"/>
                    <a:pt x="830" y="456"/>
                    <a:pt x="831" y="435"/>
                  </a:cubicBezTo>
                  <a:cubicBezTo>
                    <a:pt x="761" y="413"/>
                    <a:pt x="761" y="413"/>
                    <a:pt x="761" y="413"/>
                  </a:cubicBezTo>
                  <a:cubicBezTo>
                    <a:pt x="760" y="394"/>
                    <a:pt x="759" y="376"/>
                    <a:pt x="756" y="359"/>
                  </a:cubicBezTo>
                  <a:cubicBezTo>
                    <a:pt x="821" y="322"/>
                    <a:pt x="821" y="322"/>
                    <a:pt x="821" y="322"/>
                  </a:cubicBezTo>
                  <a:cubicBezTo>
                    <a:pt x="816" y="302"/>
                    <a:pt x="810" y="283"/>
                    <a:pt x="803" y="264"/>
                  </a:cubicBezTo>
                  <a:cubicBezTo>
                    <a:pt x="730" y="273"/>
                    <a:pt x="730" y="273"/>
                    <a:pt x="730" y="273"/>
                  </a:cubicBezTo>
                  <a:cubicBezTo>
                    <a:pt x="722" y="256"/>
                    <a:pt x="713" y="239"/>
                    <a:pt x="702" y="224"/>
                  </a:cubicBezTo>
                  <a:cubicBezTo>
                    <a:pt x="747" y="164"/>
                    <a:pt x="747" y="164"/>
                    <a:pt x="747" y="164"/>
                  </a:cubicBezTo>
                  <a:cubicBezTo>
                    <a:pt x="735" y="148"/>
                    <a:pt x="721" y="133"/>
                    <a:pt x="707" y="119"/>
                  </a:cubicBezTo>
                  <a:cubicBezTo>
                    <a:pt x="644" y="157"/>
                    <a:pt x="644" y="157"/>
                    <a:pt x="644" y="157"/>
                  </a:cubicBezTo>
                  <a:cubicBezTo>
                    <a:pt x="629" y="144"/>
                    <a:pt x="614" y="133"/>
                    <a:pt x="597" y="122"/>
                  </a:cubicBezTo>
                  <a:cubicBezTo>
                    <a:pt x="613" y="50"/>
                    <a:pt x="613" y="50"/>
                    <a:pt x="613" y="50"/>
                  </a:cubicBezTo>
                  <a:cubicBezTo>
                    <a:pt x="596" y="40"/>
                    <a:pt x="578" y="32"/>
                    <a:pt x="560" y="26"/>
                  </a:cubicBezTo>
                  <a:cubicBezTo>
                    <a:pt x="517" y="86"/>
                    <a:pt x="517" y="86"/>
                    <a:pt x="517" y="86"/>
                  </a:cubicBezTo>
                  <a:cubicBezTo>
                    <a:pt x="498" y="80"/>
                    <a:pt x="479" y="76"/>
                    <a:pt x="460" y="73"/>
                  </a:cubicBezTo>
                  <a:cubicBezTo>
                    <a:pt x="445" y="1"/>
                    <a:pt x="445" y="1"/>
                    <a:pt x="445" y="1"/>
                  </a:cubicBezTo>
                  <a:cubicBezTo>
                    <a:pt x="435" y="0"/>
                    <a:pt x="425" y="0"/>
                    <a:pt x="416" y="0"/>
                  </a:cubicBezTo>
                  <a:cubicBezTo>
                    <a:pt x="406" y="0"/>
                    <a:pt x="396" y="0"/>
                    <a:pt x="386" y="1"/>
                  </a:cubicBezTo>
                  <a:cubicBezTo>
                    <a:pt x="371" y="73"/>
                    <a:pt x="371" y="73"/>
                    <a:pt x="371" y="73"/>
                  </a:cubicBezTo>
                  <a:cubicBezTo>
                    <a:pt x="352" y="76"/>
                    <a:pt x="333" y="80"/>
                    <a:pt x="314" y="86"/>
                  </a:cubicBezTo>
                  <a:cubicBezTo>
                    <a:pt x="271" y="26"/>
                    <a:pt x="271" y="26"/>
                    <a:pt x="271" y="26"/>
                  </a:cubicBezTo>
                  <a:cubicBezTo>
                    <a:pt x="253" y="32"/>
                    <a:pt x="235" y="40"/>
                    <a:pt x="218" y="50"/>
                  </a:cubicBezTo>
                  <a:cubicBezTo>
                    <a:pt x="234" y="122"/>
                    <a:pt x="234" y="122"/>
                    <a:pt x="234" y="122"/>
                  </a:cubicBezTo>
                  <a:cubicBezTo>
                    <a:pt x="217" y="133"/>
                    <a:pt x="202" y="144"/>
                    <a:pt x="187" y="157"/>
                  </a:cubicBezTo>
                  <a:cubicBezTo>
                    <a:pt x="124" y="119"/>
                    <a:pt x="124" y="119"/>
                    <a:pt x="124" y="119"/>
                  </a:cubicBezTo>
                  <a:cubicBezTo>
                    <a:pt x="110" y="133"/>
                    <a:pt x="97" y="148"/>
                    <a:pt x="84" y="164"/>
                  </a:cubicBezTo>
                  <a:cubicBezTo>
                    <a:pt x="129" y="224"/>
                    <a:pt x="129" y="224"/>
                    <a:pt x="129" y="224"/>
                  </a:cubicBezTo>
                  <a:cubicBezTo>
                    <a:pt x="118" y="239"/>
                    <a:pt x="109" y="256"/>
                    <a:pt x="101" y="273"/>
                  </a:cubicBezTo>
                  <a:cubicBezTo>
                    <a:pt x="28" y="264"/>
                    <a:pt x="28" y="264"/>
                    <a:pt x="28" y="264"/>
                  </a:cubicBezTo>
                  <a:cubicBezTo>
                    <a:pt x="21" y="283"/>
                    <a:pt x="15" y="302"/>
                    <a:pt x="10" y="322"/>
                  </a:cubicBezTo>
                  <a:cubicBezTo>
                    <a:pt x="75" y="359"/>
                    <a:pt x="75" y="359"/>
                    <a:pt x="75" y="359"/>
                  </a:cubicBezTo>
                  <a:cubicBezTo>
                    <a:pt x="72" y="376"/>
                    <a:pt x="71" y="394"/>
                    <a:pt x="70" y="413"/>
                  </a:cubicBezTo>
                  <a:cubicBezTo>
                    <a:pt x="0" y="435"/>
                    <a:pt x="0" y="435"/>
                    <a:pt x="0" y="435"/>
                  </a:cubicBezTo>
                  <a:cubicBezTo>
                    <a:pt x="1" y="456"/>
                    <a:pt x="3" y="476"/>
                    <a:pt x="7" y="496"/>
                  </a:cubicBezTo>
                  <a:cubicBezTo>
                    <a:pt x="82" y="503"/>
                    <a:pt x="82" y="503"/>
                    <a:pt x="82" y="503"/>
                  </a:cubicBezTo>
                  <a:cubicBezTo>
                    <a:pt x="86" y="520"/>
                    <a:pt x="92" y="536"/>
                    <a:pt x="98" y="552"/>
                  </a:cubicBezTo>
                  <a:cubicBezTo>
                    <a:pt x="43" y="601"/>
                    <a:pt x="43" y="601"/>
                    <a:pt x="43" y="601"/>
                  </a:cubicBezTo>
                  <a:cubicBezTo>
                    <a:pt x="52" y="620"/>
                    <a:pt x="63" y="638"/>
                    <a:pt x="75" y="655"/>
                  </a:cubicBezTo>
                  <a:cubicBezTo>
                    <a:pt x="146" y="631"/>
                    <a:pt x="146" y="631"/>
                    <a:pt x="146" y="631"/>
                  </a:cubicBezTo>
                  <a:cubicBezTo>
                    <a:pt x="156" y="644"/>
                    <a:pt x="168" y="656"/>
                    <a:pt x="180" y="668"/>
                  </a:cubicBezTo>
                  <a:cubicBezTo>
                    <a:pt x="149" y="735"/>
                    <a:pt x="149" y="735"/>
                    <a:pt x="149" y="735"/>
                  </a:cubicBezTo>
                  <a:cubicBezTo>
                    <a:pt x="165" y="749"/>
                    <a:pt x="182" y="761"/>
                    <a:pt x="200" y="772"/>
                  </a:cubicBezTo>
                  <a:cubicBezTo>
                    <a:pt x="255" y="721"/>
                    <a:pt x="255" y="721"/>
                    <a:pt x="255" y="721"/>
                  </a:cubicBezTo>
                  <a:cubicBezTo>
                    <a:pt x="270" y="729"/>
                    <a:pt x="285" y="736"/>
                    <a:pt x="300" y="741"/>
                  </a:cubicBezTo>
                  <a:cubicBezTo>
                    <a:pt x="299" y="815"/>
                    <a:pt x="299" y="815"/>
                    <a:pt x="299" y="815"/>
                  </a:cubicBezTo>
                  <a:cubicBezTo>
                    <a:pt x="320" y="821"/>
                    <a:pt x="340" y="825"/>
                    <a:pt x="362" y="828"/>
                  </a:cubicBezTo>
                  <a:cubicBezTo>
                    <a:pt x="391" y="760"/>
                    <a:pt x="391" y="760"/>
                    <a:pt x="391" y="760"/>
                  </a:cubicBezTo>
                  <a:cubicBezTo>
                    <a:pt x="399" y="761"/>
                    <a:pt x="407" y="761"/>
                    <a:pt x="416" y="761"/>
                  </a:cubicBezTo>
                  <a:cubicBezTo>
                    <a:pt x="424" y="761"/>
                    <a:pt x="432" y="761"/>
                    <a:pt x="440" y="760"/>
                  </a:cubicBezTo>
                  <a:cubicBezTo>
                    <a:pt x="469" y="828"/>
                    <a:pt x="469" y="828"/>
                    <a:pt x="469" y="828"/>
                  </a:cubicBezTo>
                  <a:cubicBezTo>
                    <a:pt x="491" y="825"/>
                    <a:pt x="511" y="821"/>
                    <a:pt x="532" y="815"/>
                  </a:cubicBezTo>
                  <a:cubicBezTo>
                    <a:pt x="531" y="741"/>
                    <a:pt x="531" y="741"/>
                    <a:pt x="531" y="741"/>
                  </a:cubicBezTo>
                  <a:cubicBezTo>
                    <a:pt x="546" y="736"/>
                    <a:pt x="561" y="729"/>
                    <a:pt x="576" y="721"/>
                  </a:cubicBezTo>
                  <a:cubicBezTo>
                    <a:pt x="631" y="772"/>
                    <a:pt x="631" y="772"/>
                    <a:pt x="631" y="772"/>
                  </a:cubicBezTo>
                  <a:cubicBezTo>
                    <a:pt x="649" y="761"/>
                    <a:pt x="666" y="749"/>
                    <a:pt x="682" y="735"/>
                  </a:cubicBezTo>
                  <a:cubicBezTo>
                    <a:pt x="651" y="668"/>
                    <a:pt x="651" y="668"/>
                    <a:pt x="651" y="668"/>
                  </a:cubicBezTo>
                  <a:cubicBezTo>
                    <a:pt x="663" y="656"/>
                    <a:pt x="675" y="644"/>
                    <a:pt x="685" y="631"/>
                  </a:cubicBezTo>
                  <a:cubicBezTo>
                    <a:pt x="756" y="655"/>
                    <a:pt x="756" y="655"/>
                    <a:pt x="756" y="655"/>
                  </a:cubicBezTo>
                  <a:cubicBezTo>
                    <a:pt x="768" y="638"/>
                    <a:pt x="779" y="620"/>
                    <a:pt x="788" y="601"/>
                  </a:cubicBezTo>
                  <a:cubicBezTo>
                    <a:pt x="733" y="552"/>
                    <a:pt x="733" y="552"/>
                    <a:pt x="733" y="552"/>
                  </a:cubicBezTo>
                  <a:cubicBezTo>
                    <a:pt x="739" y="536"/>
                    <a:pt x="745" y="520"/>
                    <a:pt x="749" y="503"/>
                  </a:cubicBezTo>
                  <a:lnTo>
                    <a:pt x="824" y="496"/>
                  </a:lnTo>
                  <a:close/>
                  <a:moveTo>
                    <a:pt x="416" y="692"/>
                  </a:moveTo>
                  <a:cubicBezTo>
                    <a:pt x="262" y="692"/>
                    <a:pt x="138" y="567"/>
                    <a:pt x="138" y="414"/>
                  </a:cubicBezTo>
                  <a:cubicBezTo>
                    <a:pt x="138" y="261"/>
                    <a:pt x="262" y="136"/>
                    <a:pt x="416" y="136"/>
                  </a:cubicBezTo>
                  <a:cubicBezTo>
                    <a:pt x="569" y="136"/>
                    <a:pt x="693" y="261"/>
                    <a:pt x="693" y="414"/>
                  </a:cubicBezTo>
                  <a:cubicBezTo>
                    <a:pt x="693" y="567"/>
                    <a:pt x="569" y="692"/>
                    <a:pt x="416" y="692"/>
                  </a:cubicBez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5" name="Oval 12">
              <a:extLst>
                <a:ext uri="{FF2B5EF4-FFF2-40B4-BE49-F238E27FC236}">
                  <a16:creationId xmlns:a16="http://schemas.microsoft.com/office/drawing/2014/main" id="{513809F3-BC6B-447C-84E1-1ADDD58F3CFF}"/>
                </a:ext>
              </a:extLst>
            </p:cNvPr>
            <p:cNvSpPr>
              <a:spLocks noChangeArrowheads="1"/>
            </p:cNvSpPr>
            <p:nvPr/>
          </p:nvSpPr>
          <p:spPr bwMode="auto">
            <a:xfrm>
              <a:off x="5825572" y="2115705"/>
              <a:ext cx="843522" cy="846568"/>
            </a:xfrm>
            <a:prstGeom prst="ellipse">
              <a:avLst/>
            </a:prstGeom>
            <a:solidFill>
              <a:srgbClr val="2372B2"/>
            </a:solidFill>
            <a:ln w="12700" cap="flat" cmpd="sng" algn="ctr">
              <a:noFill/>
              <a:prstDash val="solid"/>
              <a:miter lim="800000"/>
            </a:ln>
            <a:effec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26" name="Freeform 13">
              <a:extLst>
                <a:ext uri="{FF2B5EF4-FFF2-40B4-BE49-F238E27FC236}">
                  <a16:creationId xmlns:a16="http://schemas.microsoft.com/office/drawing/2014/main" id="{23D3F643-23A5-41F6-83A9-F3BC05066799}"/>
                </a:ext>
              </a:extLst>
            </p:cNvPr>
            <p:cNvSpPr>
              <a:spLocks noEditPoints="1"/>
            </p:cNvSpPr>
            <p:nvPr/>
          </p:nvSpPr>
          <p:spPr bwMode="auto">
            <a:xfrm>
              <a:off x="7248698" y="3484018"/>
              <a:ext cx="1570312" cy="1567267"/>
            </a:xfrm>
            <a:custGeom>
              <a:avLst/>
              <a:gdLst>
                <a:gd name="T0" fmla="*/ 819 w 819"/>
                <a:gd name="T1" fmla="*/ 409 h 817"/>
                <a:gd name="T2" fmla="*/ 754 w 819"/>
                <a:gd name="T3" fmla="*/ 340 h 817"/>
                <a:gd name="T4" fmla="*/ 791 w 819"/>
                <a:gd name="T5" fmla="*/ 260 h 817"/>
                <a:gd name="T6" fmla="*/ 706 w 819"/>
                <a:gd name="T7" fmla="*/ 220 h 817"/>
                <a:gd name="T8" fmla="*/ 710 w 819"/>
                <a:gd name="T9" fmla="*/ 132 h 817"/>
                <a:gd name="T10" fmla="*/ 617 w 819"/>
                <a:gd name="T11" fmla="*/ 126 h 817"/>
                <a:gd name="T12" fmla="*/ 588 w 819"/>
                <a:gd name="T13" fmla="*/ 41 h 817"/>
                <a:gd name="T14" fmla="*/ 499 w 819"/>
                <a:gd name="T15" fmla="*/ 70 h 817"/>
                <a:gd name="T16" fmla="*/ 441 w 819"/>
                <a:gd name="T17" fmla="*/ 2 h 817"/>
                <a:gd name="T18" fmla="*/ 379 w 819"/>
                <a:gd name="T19" fmla="*/ 2 h 817"/>
                <a:gd name="T20" fmla="*/ 321 w 819"/>
                <a:gd name="T21" fmla="*/ 70 h 817"/>
                <a:gd name="T22" fmla="*/ 231 w 819"/>
                <a:gd name="T23" fmla="*/ 41 h 817"/>
                <a:gd name="T24" fmla="*/ 203 w 819"/>
                <a:gd name="T25" fmla="*/ 126 h 817"/>
                <a:gd name="T26" fmla="*/ 109 w 819"/>
                <a:gd name="T27" fmla="*/ 132 h 817"/>
                <a:gd name="T28" fmla="*/ 114 w 819"/>
                <a:gd name="T29" fmla="*/ 220 h 817"/>
                <a:gd name="T30" fmla="*/ 28 w 819"/>
                <a:gd name="T31" fmla="*/ 260 h 817"/>
                <a:gd name="T32" fmla="*/ 65 w 819"/>
                <a:gd name="T33" fmla="*/ 340 h 817"/>
                <a:gd name="T34" fmla="*/ 0 w 819"/>
                <a:gd name="T35" fmla="*/ 409 h 817"/>
                <a:gd name="T36" fmla="*/ 63 w 819"/>
                <a:gd name="T37" fmla="*/ 469 h 817"/>
                <a:gd name="T38" fmla="*/ 27 w 819"/>
                <a:gd name="T39" fmla="*/ 557 h 817"/>
                <a:gd name="T40" fmla="*/ 107 w 819"/>
                <a:gd name="T41" fmla="*/ 589 h 817"/>
                <a:gd name="T42" fmla="*/ 106 w 819"/>
                <a:gd name="T43" fmla="*/ 685 h 817"/>
                <a:gd name="T44" fmla="*/ 191 w 819"/>
                <a:gd name="T45" fmla="*/ 685 h 817"/>
                <a:gd name="T46" fmla="*/ 225 w 819"/>
                <a:gd name="T47" fmla="*/ 776 h 817"/>
                <a:gd name="T48" fmla="*/ 304 w 819"/>
                <a:gd name="T49" fmla="*/ 745 h 817"/>
                <a:gd name="T50" fmla="*/ 368 w 819"/>
                <a:gd name="T51" fmla="*/ 817 h 817"/>
                <a:gd name="T52" fmla="*/ 410 w 819"/>
                <a:gd name="T53" fmla="*/ 762 h 817"/>
                <a:gd name="T54" fmla="*/ 451 w 819"/>
                <a:gd name="T55" fmla="*/ 817 h 817"/>
                <a:gd name="T56" fmla="*/ 516 w 819"/>
                <a:gd name="T57" fmla="*/ 745 h 817"/>
                <a:gd name="T58" fmla="*/ 594 w 819"/>
                <a:gd name="T59" fmla="*/ 776 h 817"/>
                <a:gd name="T60" fmla="*/ 628 w 819"/>
                <a:gd name="T61" fmla="*/ 685 h 817"/>
                <a:gd name="T62" fmla="*/ 713 w 819"/>
                <a:gd name="T63" fmla="*/ 685 h 817"/>
                <a:gd name="T64" fmla="*/ 712 w 819"/>
                <a:gd name="T65" fmla="*/ 589 h 817"/>
                <a:gd name="T66" fmla="*/ 792 w 819"/>
                <a:gd name="T67" fmla="*/ 557 h 817"/>
                <a:gd name="T68" fmla="*/ 756 w 819"/>
                <a:gd name="T69" fmla="*/ 469 h 817"/>
                <a:gd name="T70" fmla="*/ 410 w 819"/>
                <a:gd name="T71" fmla="*/ 704 h 817"/>
                <a:gd name="T72" fmla="*/ 410 w 819"/>
                <a:gd name="T73" fmla="*/ 114 h 817"/>
                <a:gd name="T74" fmla="*/ 410 w 819"/>
                <a:gd name="T75" fmla="*/ 704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9" h="817">
                  <a:moveTo>
                    <a:pt x="761" y="425"/>
                  </a:moveTo>
                  <a:cubicBezTo>
                    <a:pt x="819" y="409"/>
                    <a:pt x="819" y="409"/>
                    <a:pt x="819" y="409"/>
                  </a:cubicBezTo>
                  <a:cubicBezTo>
                    <a:pt x="819" y="387"/>
                    <a:pt x="818" y="366"/>
                    <a:pt x="814" y="345"/>
                  </a:cubicBezTo>
                  <a:cubicBezTo>
                    <a:pt x="754" y="340"/>
                    <a:pt x="754" y="340"/>
                    <a:pt x="754" y="340"/>
                  </a:cubicBezTo>
                  <a:cubicBezTo>
                    <a:pt x="751" y="325"/>
                    <a:pt x="748" y="311"/>
                    <a:pt x="743" y="297"/>
                  </a:cubicBezTo>
                  <a:cubicBezTo>
                    <a:pt x="791" y="260"/>
                    <a:pt x="791" y="260"/>
                    <a:pt x="791" y="260"/>
                  </a:cubicBezTo>
                  <a:cubicBezTo>
                    <a:pt x="783" y="241"/>
                    <a:pt x="774" y="222"/>
                    <a:pt x="764" y="204"/>
                  </a:cubicBezTo>
                  <a:cubicBezTo>
                    <a:pt x="706" y="220"/>
                    <a:pt x="706" y="220"/>
                    <a:pt x="706" y="220"/>
                  </a:cubicBezTo>
                  <a:cubicBezTo>
                    <a:pt x="698" y="207"/>
                    <a:pt x="688" y="195"/>
                    <a:pt x="678" y="183"/>
                  </a:cubicBezTo>
                  <a:cubicBezTo>
                    <a:pt x="710" y="132"/>
                    <a:pt x="710" y="132"/>
                    <a:pt x="710" y="132"/>
                  </a:cubicBezTo>
                  <a:cubicBezTo>
                    <a:pt x="696" y="116"/>
                    <a:pt x="681" y="102"/>
                    <a:pt x="664" y="89"/>
                  </a:cubicBezTo>
                  <a:cubicBezTo>
                    <a:pt x="617" y="126"/>
                    <a:pt x="617" y="126"/>
                    <a:pt x="617" y="126"/>
                  </a:cubicBezTo>
                  <a:cubicBezTo>
                    <a:pt x="604" y="116"/>
                    <a:pt x="591" y="108"/>
                    <a:pt x="577" y="100"/>
                  </a:cubicBezTo>
                  <a:cubicBezTo>
                    <a:pt x="588" y="41"/>
                    <a:pt x="588" y="41"/>
                    <a:pt x="588" y="41"/>
                  </a:cubicBezTo>
                  <a:cubicBezTo>
                    <a:pt x="569" y="32"/>
                    <a:pt x="550" y="24"/>
                    <a:pt x="530" y="18"/>
                  </a:cubicBezTo>
                  <a:cubicBezTo>
                    <a:pt x="499" y="70"/>
                    <a:pt x="499" y="70"/>
                    <a:pt x="499" y="70"/>
                  </a:cubicBezTo>
                  <a:cubicBezTo>
                    <a:pt x="483" y="66"/>
                    <a:pt x="468" y="63"/>
                    <a:pt x="452" y="61"/>
                  </a:cubicBezTo>
                  <a:cubicBezTo>
                    <a:pt x="441" y="2"/>
                    <a:pt x="441" y="2"/>
                    <a:pt x="441" y="2"/>
                  </a:cubicBezTo>
                  <a:cubicBezTo>
                    <a:pt x="431" y="1"/>
                    <a:pt x="420" y="0"/>
                    <a:pt x="410" y="0"/>
                  </a:cubicBezTo>
                  <a:cubicBezTo>
                    <a:pt x="399" y="0"/>
                    <a:pt x="389" y="1"/>
                    <a:pt x="379" y="2"/>
                  </a:cubicBezTo>
                  <a:cubicBezTo>
                    <a:pt x="368" y="61"/>
                    <a:pt x="368" y="61"/>
                    <a:pt x="368" y="61"/>
                  </a:cubicBezTo>
                  <a:cubicBezTo>
                    <a:pt x="352" y="63"/>
                    <a:pt x="336" y="66"/>
                    <a:pt x="321" y="70"/>
                  </a:cubicBezTo>
                  <a:cubicBezTo>
                    <a:pt x="289" y="18"/>
                    <a:pt x="289" y="18"/>
                    <a:pt x="289" y="18"/>
                  </a:cubicBezTo>
                  <a:cubicBezTo>
                    <a:pt x="269" y="24"/>
                    <a:pt x="250" y="32"/>
                    <a:pt x="231" y="41"/>
                  </a:cubicBezTo>
                  <a:cubicBezTo>
                    <a:pt x="243" y="100"/>
                    <a:pt x="243" y="100"/>
                    <a:pt x="243" y="100"/>
                  </a:cubicBezTo>
                  <a:cubicBezTo>
                    <a:pt x="229" y="108"/>
                    <a:pt x="216" y="116"/>
                    <a:pt x="203" y="126"/>
                  </a:cubicBezTo>
                  <a:cubicBezTo>
                    <a:pt x="155" y="89"/>
                    <a:pt x="155" y="89"/>
                    <a:pt x="155" y="89"/>
                  </a:cubicBezTo>
                  <a:cubicBezTo>
                    <a:pt x="139" y="102"/>
                    <a:pt x="123" y="116"/>
                    <a:pt x="109" y="132"/>
                  </a:cubicBezTo>
                  <a:cubicBezTo>
                    <a:pt x="141" y="183"/>
                    <a:pt x="141" y="183"/>
                    <a:pt x="141" y="183"/>
                  </a:cubicBezTo>
                  <a:cubicBezTo>
                    <a:pt x="131" y="195"/>
                    <a:pt x="122" y="207"/>
                    <a:pt x="114" y="220"/>
                  </a:cubicBezTo>
                  <a:cubicBezTo>
                    <a:pt x="56" y="204"/>
                    <a:pt x="56" y="204"/>
                    <a:pt x="56" y="204"/>
                  </a:cubicBezTo>
                  <a:cubicBezTo>
                    <a:pt x="45" y="222"/>
                    <a:pt x="36" y="241"/>
                    <a:pt x="28" y="260"/>
                  </a:cubicBezTo>
                  <a:cubicBezTo>
                    <a:pt x="77" y="297"/>
                    <a:pt x="77" y="297"/>
                    <a:pt x="77" y="297"/>
                  </a:cubicBezTo>
                  <a:cubicBezTo>
                    <a:pt x="72" y="311"/>
                    <a:pt x="68" y="325"/>
                    <a:pt x="65" y="340"/>
                  </a:cubicBezTo>
                  <a:cubicBezTo>
                    <a:pt x="5" y="345"/>
                    <a:pt x="5" y="345"/>
                    <a:pt x="5" y="345"/>
                  </a:cubicBezTo>
                  <a:cubicBezTo>
                    <a:pt x="2" y="366"/>
                    <a:pt x="0" y="387"/>
                    <a:pt x="0" y="409"/>
                  </a:cubicBezTo>
                  <a:cubicBezTo>
                    <a:pt x="58" y="425"/>
                    <a:pt x="58" y="425"/>
                    <a:pt x="58" y="425"/>
                  </a:cubicBezTo>
                  <a:cubicBezTo>
                    <a:pt x="59" y="440"/>
                    <a:pt x="61" y="455"/>
                    <a:pt x="63" y="469"/>
                  </a:cubicBezTo>
                  <a:cubicBezTo>
                    <a:pt x="9" y="495"/>
                    <a:pt x="9" y="495"/>
                    <a:pt x="9" y="495"/>
                  </a:cubicBezTo>
                  <a:cubicBezTo>
                    <a:pt x="14" y="517"/>
                    <a:pt x="20" y="537"/>
                    <a:pt x="27" y="557"/>
                  </a:cubicBezTo>
                  <a:cubicBezTo>
                    <a:pt x="88" y="551"/>
                    <a:pt x="88" y="551"/>
                    <a:pt x="88" y="551"/>
                  </a:cubicBezTo>
                  <a:cubicBezTo>
                    <a:pt x="93" y="564"/>
                    <a:pt x="100" y="577"/>
                    <a:pt x="107" y="589"/>
                  </a:cubicBezTo>
                  <a:cubicBezTo>
                    <a:pt x="66" y="633"/>
                    <a:pt x="66" y="633"/>
                    <a:pt x="66" y="633"/>
                  </a:cubicBezTo>
                  <a:cubicBezTo>
                    <a:pt x="78" y="652"/>
                    <a:pt x="92" y="669"/>
                    <a:pt x="106" y="685"/>
                  </a:cubicBezTo>
                  <a:cubicBezTo>
                    <a:pt x="160" y="658"/>
                    <a:pt x="160" y="658"/>
                    <a:pt x="160" y="658"/>
                  </a:cubicBezTo>
                  <a:cubicBezTo>
                    <a:pt x="170" y="668"/>
                    <a:pt x="180" y="677"/>
                    <a:pt x="191" y="685"/>
                  </a:cubicBezTo>
                  <a:cubicBezTo>
                    <a:pt x="169" y="741"/>
                    <a:pt x="169" y="741"/>
                    <a:pt x="169" y="741"/>
                  </a:cubicBezTo>
                  <a:cubicBezTo>
                    <a:pt x="187" y="754"/>
                    <a:pt x="205" y="766"/>
                    <a:pt x="225" y="776"/>
                  </a:cubicBezTo>
                  <a:cubicBezTo>
                    <a:pt x="265" y="731"/>
                    <a:pt x="265" y="731"/>
                    <a:pt x="265" y="731"/>
                  </a:cubicBezTo>
                  <a:cubicBezTo>
                    <a:pt x="278" y="736"/>
                    <a:pt x="291" y="741"/>
                    <a:pt x="304" y="745"/>
                  </a:cubicBezTo>
                  <a:cubicBezTo>
                    <a:pt x="303" y="806"/>
                    <a:pt x="303" y="806"/>
                    <a:pt x="303" y="806"/>
                  </a:cubicBezTo>
                  <a:cubicBezTo>
                    <a:pt x="324" y="811"/>
                    <a:pt x="346" y="815"/>
                    <a:pt x="368" y="817"/>
                  </a:cubicBezTo>
                  <a:cubicBezTo>
                    <a:pt x="389" y="761"/>
                    <a:pt x="389" y="761"/>
                    <a:pt x="389" y="761"/>
                  </a:cubicBezTo>
                  <a:cubicBezTo>
                    <a:pt x="396" y="761"/>
                    <a:pt x="403" y="762"/>
                    <a:pt x="410" y="762"/>
                  </a:cubicBezTo>
                  <a:cubicBezTo>
                    <a:pt x="417" y="762"/>
                    <a:pt x="423" y="761"/>
                    <a:pt x="430" y="761"/>
                  </a:cubicBezTo>
                  <a:cubicBezTo>
                    <a:pt x="451" y="817"/>
                    <a:pt x="451" y="817"/>
                    <a:pt x="451" y="817"/>
                  </a:cubicBezTo>
                  <a:cubicBezTo>
                    <a:pt x="474" y="815"/>
                    <a:pt x="495" y="811"/>
                    <a:pt x="516" y="806"/>
                  </a:cubicBezTo>
                  <a:cubicBezTo>
                    <a:pt x="516" y="745"/>
                    <a:pt x="516" y="745"/>
                    <a:pt x="516" y="745"/>
                  </a:cubicBezTo>
                  <a:cubicBezTo>
                    <a:pt x="529" y="741"/>
                    <a:pt x="542" y="736"/>
                    <a:pt x="554" y="731"/>
                  </a:cubicBezTo>
                  <a:cubicBezTo>
                    <a:pt x="594" y="776"/>
                    <a:pt x="594" y="776"/>
                    <a:pt x="594" y="776"/>
                  </a:cubicBezTo>
                  <a:cubicBezTo>
                    <a:pt x="614" y="766"/>
                    <a:pt x="633" y="754"/>
                    <a:pt x="650" y="741"/>
                  </a:cubicBezTo>
                  <a:cubicBezTo>
                    <a:pt x="628" y="685"/>
                    <a:pt x="628" y="685"/>
                    <a:pt x="628" y="685"/>
                  </a:cubicBezTo>
                  <a:cubicBezTo>
                    <a:pt x="639" y="677"/>
                    <a:pt x="649" y="668"/>
                    <a:pt x="659" y="658"/>
                  </a:cubicBezTo>
                  <a:cubicBezTo>
                    <a:pt x="713" y="685"/>
                    <a:pt x="713" y="685"/>
                    <a:pt x="713" y="685"/>
                  </a:cubicBezTo>
                  <a:cubicBezTo>
                    <a:pt x="728" y="669"/>
                    <a:pt x="741" y="652"/>
                    <a:pt x="753" y="633"/>
                  </a:cubicBezTo>
                  <a:cubicBezTo>
                    <a:pt x="712" y="589"/>
                    <a:pt x="712" y="589"/>
                    <a:pt x="712" y="589"/>
                  </a:cubicBezTo>
                  <a:cubicBezTo>
                    <a:pt x="719" y="577"/>
                    <a:pt x="726" y="564"/>
                    <a:pt x="732" y="551"/>
                  </a:cubicBezTo>
                  <a:cubicBezTo>
                    <a:pt x="792" y="557"/>
                    <a:pt x="792" y="557"/>
                    <a:pt x="792" y="557"/>
                  </a:cubicBezTo>
                  <a:cubicBezTo>
                    <a:pt x="800" y="537"/>
                    <a:pt x="806" y="517"/>
                    <a:pt x="810" y="495"/>
                  </a:cubicBezTo>
                  <a:cubicBezTo>
                    <a:pt x="756" y="469"/>
                    <a:pt x="756" y="469"/>
                    <a:pt x="756" y="469"/>
                  </a:cubicBezTo>
                  <a:cubicBezTo>
                    <a:pt x="759" y="455"/>
                    <a:pt x="760" y="440"/>
                    <a:pt x="761" y="425"/>
                  </a:cubicBezTo>
                  <a:close/>
                  <a:moveTo>
                    <a:pt x="410" y="704"/>
                  </a:moveTo>
                  <a:cubicBezTo>
                    <a:pt x="247" y="704"/>
                    <a:pt x="114" y="572"/>
                    <a:pt x="114" y="409"/>
                  </a:cubicBezTo>
                  <a:cubicBezTo>
                    <a:pt x="114" y="246"/>
                    <a:pt x="247" y="114"/>
                    <a:pt x="410" y="114"/>
                  </a:cubicBezTo>
                  <a:cubicBezTo>
                    <a:pt x="573" y="114"/>
                    <a:pt x="705" y="246"/>
                    <a:pt x="705" y="409"/>
                  </a:cubicBezTo>
                  <a:cubicBezTo>
                    <a:pt x="705" y="572"/>
                    <a:pt x="573" y="704"/>
                    <a:pt x="410" y="704"/>
                  </a:cubicBez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7" name="Oval 14">
              <a:extLst>
                <a:ext uri="{FF2B5EF4-FFF2-40B4-BE49-F238E27FC236}">
                  <a16:creationId xmlns:a16="http://schemas.microsoft.com/office/drawing/2014/main" id="{906046FF-9BE9-44C5-8971-EDC307AC2A67}"/>
                </a:ext>
              </a:extLst>
            </p:cNvPr>
            <p:cNvSpPr>
              <a:spLocks noChangeArrowheads="1"/>
            </p:cNvSpPr>
            <p:nvPr/>
          </p:nvSpPr>
          <p:spPr bwMode="auto">
            <a:xfrm>
              <a:off x="7572505" y="3809855"/>
              <a:ext cx="922698" cy="922698"/>
            </a:xfrm>
            <a:prstGeom prst="ellipse">
              <a:avLst/>
            </a:prstGeom>
            <a:solidFill>
              <a:srgbClr val="131D40"/>
            </a:solidFill>
            <a:ln w="12700" cap="flat" cmpd="sng" algn="ctr">
              <a:noFill/>
              <a:prstDash val="solid"/>
              <a:miter lim="800000"/>
            </a:ln>
            <a:effec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28" name="Freeform 15">
              <a:extLst>
                <a:ext uri="{FF2B5EF4-FFF2-40B4-BE49-F238E27FC236}">
                  <a16:creationId xmlns:a16="http://schemas.microsoft.com/office/drawing/2014/main" id="{2A5D6D3D-3777-4AEC-A859-C9A5DFE8C7C2}"/>
                </a:ext>
              </a:extLst>
            </p:cNvPr>
            <p:cNvSpPr>
              <a:spLocks noEditPoints="1"/>
            </p:cNvSpPr>
            <p:nvPr/>
          </p:nvSpPr>
          <p:spPr bwMode="auto">
            <a:xfrm>
              <a:off x="3781223" y="2315673"/>
              <a:ext cx="1572342" cy="1567267"/>
            </a:xfrm>
            <a:custGeom>
              <a:avLst/>
              <a:gdLst>
                <a:gd name="T0" fmla="*/ 820 w 820"/>
                <a:gd name="T1" fmla="*/ 409 h 817"/>
                <a:gd name="T2" fmla="*/ 755 w 820"/>
                <a:gd name="T3" fmla="*/ 340 h 817"/>
                <a:gd name="T4" fmla="*/ 791 w 820"/>
                <a:gd name="T5" fmla="*/ 260 h 817"/>
                <a:gd name="T6" fmla="*/ 706 w 820"/>
                <a:gd name="T7" fmla="*/ 220 h 817"/>
                <a:gd name="T8" fmla="*/ 711 w 820"/>
                <a:gd name="T9" fmla="*/ 131 h 817"/>
                <a:gd name="T10" fmla="*/ 617 w 820"/>
                <a:gd name="T11" fmla="*/ 125 h 817"/>
                <a:gd name="T12" fmla="*/ 588 w 820"/>
                <a:gd name="T13" fmla="*/ 41 h 817"/>
                <a:gd name="T14" fmla="*/ 499 w 820"/>
                <a:gd name="T15" fmla="*/ 69 h 817"/>
                <a:gd name="T16" fmla="*/ 441 w 820"/>
                <a:gd name="T17" fmla="*/ 1 h 817"/>
                <a:gd name="T18" fmla="*/ 379 w 820"/>
                <a:gd name="T19" fmla="*/ 1 h 817"/>
                <a:gd name="T20" fmla="*/ 321 w 820"/>
                <a:gd name="T21" fmla="*/ 69 h 817"/>
                <a:gd name="T22" fmla="*/ 232 w 820"/>
                <a:gd name="T23" fmla="*/ 41 h 817"/>
                <a:gd name="T24" fmla="*/ 203 w 820"/>
                <a:gd name="T25" fmla="*/ 125 h 817"/>
                <a:gd name="T26" fmla="*/ 109 w 820"/>
                <a:gd name="T27" fmla="*/ 131 h 817"/>
                <a:gd name="T28" fmla="*/ 114 w 820"/>
                <a:gd name="T29" fmla="*/ 220 h 817"/>
                <a:gd name="T30" fmla="*/ 28 w 820"/>
                <a:gd name="T31" fmla="*/ 260 h 817"/>
                <a:gd name="T32" fmla="*/ 65 w 820"/>
                <a:gd name="T33" fmla="*/ 340 h 817"/>
                <a:gd name="T34" fmla="*/ 0 w 820"/>
                <a:gd name="T35" fmla="*/ 409 h 817"/>
                <a:gd name="T36" fmla="*/ 63 w 820"/>
                <a:gd name="T37" fmla="*/ 468 h 817"/>
                <a:gd name="T38" fmla="*/ 28 w 820"/>
                <a:gd name="T39" fmla="*/ 557 h 817"/>
                <a:gd name="T40" fmla="*/ 107 w 820"/>
                <a:gd name="T41" fmla="*/ 589 h 817"/>
                <a:gd name="T42" fmla="*/ 106 w 820"/>
                <a:gd name="T43" fmla="*/ 684 h 817"/>
                <a:gd name="T44" fmla="*/ 191 w 820"/>
                <a:gd name="T45" fmla="*/ 685 h 817"/>
                <a:gd name="T46" fmla="*/ 225 w 820"/>
                <a:gd name="T47" fmla="*/ 775 h 817"/>
                <a:gd name="T48" fmla="*/ 304 w 820"/>
                <a:gd name="T49" fmla="*/ 745 h 817"/>
                <a:gd name="T50" fmla="*/ 368 w 820"/>
                <a:gd name="T51" fmla="*/ 817 h 817"/>
                <a:gd name="T52" fmla="*/ 410 w 820"/>
                <a:gd name="T53" fmla="*/ 761 h 817"/>
                <a:gd name="T54" fmla="*/ 452 w 820"/>
                <a:gd name="T55" fmla="*/ 817 h 817"/>
                <a:gd name="T56" fmla="*/ 516 w 820"/>
                <a:gd name="T57" fmla="*/ 745 h 817"/>
                <a:gd name="T58" fmla="*/ 595 w 820"/>
                <a:gd name="T59" fmla="*/ 775 h 817"/>
                <a:gd name="T60" fmla="*/ 629 w 820"/>
                <a:gd name="T61" fmla="*/ 685 h 817"/>
                <a:gd name="T62" fmla="*/ 713 w 820"/>
                <a:gd name="T63" fmla="*/ 684 h 817"/>
                <a:gd name="T64" fmla="*/ 712 w 820"/>
                <a:gd name="T65" fmla="*/ 589 h 817"/>
                <a:gd name="T66" fmla="*/ 792 w 820"/>
                <a:gd name="T67" fmla="*/ 557 h 817"/>
                <a:gd name="T68" fmla="*/ 757 w 820"/>
                <a:gd name="T69" fmla="*/ 468 h 817"/>
                <a:gd name="T70" fmla="*/ 410 w 820"/>
                <a:gd name="T71" fmla="*/ 694 h 817"/>
                <a:gd name="T72" fmla="*/ 410 w 820"/>
                <a:gd name="T73" fmla="*/ 122 h 817"/>
                <a:gd name="T74" fmla="*/ 410 w 820"/>
                <a:gd name="T75" fmla="*/ 694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0" h="817">
                  <a:moveTo>
                    <a:pt x="761" y="425"/>
                  </a:moveTo>
                  <a:cubicBezTo>
                    <a:pt x="820" y="409"/>
                    <a:pt x="820" y="409"/>
                    <a:pt x="820" y="409"/>
                  </a:cubicBezTo>
                  <a:cubicBezTo>
                    <a:pt x="819" y="387"/>
                    <a:pt x="818" y="366"/>
                    <a:pt x="814" y="345"/>
                  </a:cubicBezTo>
                  <a:cubicBezTo>
                    <a:pt x="755" y="340"/>
                    <a:pt x="755" y="340"/>
                    <a:pt x="755" y="340"/>
                  </a:cubicBezTo>
                  <a:cubicBezTo>
                    <a:pt x="752" y="325"/>
                    <a:pt x="748" y="310"/>
                    <a:pt x="743" y="296"/>
                  </a:cubicBezTo>
                  <a:cubicBezTo>
                    <a:pt x="791" y="260"/>
                    <a:pt x="791" y="260"/>
                    <a:pt x="791" y="260"/>
                  </a:cubicBezTo>
                  <a:cubicBezTo>
                    <a:pt x="784" y="240"/>
                    <a:pt x="774" y="221"/>
                    <a:pt x="764" y="203"/>
                  </a:cubicBezTo>
                  <a:cubicBezTo>
                    <a:pt x="706" y="220"/>
                    <a:pt x="706" y="220"/>
                    <a:pt x="706" y="220"/>
                  </a:cubicBezTo>
                  <a:cubicBezTo>
                    <a:pt x="698" y="207"/>
                    <a:pt x="688" y="194"/>
                    <a:pt x="678" y="182"/>
                  </a:cubicBezTo>
                  <a:cubicBezTo>
                    <a:pt x="711" y="131"/>
                    <a:pt x="711" y="131"/>
                    <a:pt x="711" y="131"/>
                  </a:cubicBezTo>
                  <a:cubicBezTo>
                    <a:pt x="696" y="116"/>
                    <a:pt x="681" y="102"/>
                    <a:pt x="665" y="89"/>
                  </a:cubicBezTo>
                  <a:cubicBezTo>
                    <a:pt x="617" y="125"/>
                    <a:pt x="617" y="125"/>
                    <a:pt x="617" y="125"/>
                  </a:cubicBezTo>
                  <a:cubicBezTo>
                    <a:pt x="604" y="116"/>
                    <a:pt x="591" y="107"/>
                    <a:pt x="577" y="100"/>
                  </a:cubicBezTo>
                  <a:cubicBezTo>
                    <a:pt x="588" y="41"/>
                    <a:pt x="588" y="41"/>
                    <a:pt x="588" y="41"/>
                  </a:cubicBezTo>
                  <a:cubicBezTo>
                    <a:pt x="570" y="31"/>
                    <a:pt x="550" y="24"/>
                    <a:pt x="530" y="18"/>
                  </a:cubicBezTo>
                  <a:cubicBezTo>
                    <a:pt x="499" y="69"/>
                    <a:pt x="499" y="69"/>
                    <a:pt x="499" y="69"/>
                  </a:cubicBezTo>
                  <a:cubicBezTo>
                    <a:pt x="484" y="65"/>
                    <a:pt x="468" y="62"/>
                    <a:pt x="452" y="60"/>
                  </a:cubicBezTo>
                  <a:cubicBezTo>
                    <a:pt x="441" y="1"/>
                    <a:pt x="441" y="1"/>
                    <a:pt x="441" y="1"/>
                  </a:cubicBezTo>
                  <a:cubicBezTo>
                    <a:pt x="431" y="0"/>
                    <a:pt x="420" y="0"/>
                    <a:pt x="410" y="0"/>
                  </a:cubicBezTo>
                  <a:cubicBezTo>
                    <a:pt x="399" y="0"/>
                    <a:pt x="389" y="0"/>
                    <a:pt x="379" y="1"/>
                  </a:cubicBezTo>
                  <a:cubicBezTo>
                    <a:pt x="368" y="60"/>
                    <a:pt x="368" y="60"/>
                    <a:pt x="368" y="60"/>
                  </a:cubicBezTo>
                  <a:cubicBezTo>
                    <a:pt x="352" y="62"/>
                    <a:pt x="336" y="65"/>
                    <a:pt x="321" y="69"/>
                  </a:cubicBezTo>
                  <a:cubicBezTo>
                    <a:pt x="290" y="18"/>
                    <a:pt x="290" y="18"/>
                    <a:pt x="290" y="18"/>
                  </a:cubicBezTo>
                  <a:cubicBezTo>
                    <a:pt x="270" y="24"/>
                    <a:pt x="250" y="31"/>
                    <a:pt x="232" y="41"/>
                  </a:cubicBezTo>
                  <a:cubicBezTo>
                    <a:pt x="243" y="100"/>
                    <a:pt x="243" y="100"/>
                    <a:pt x="243" y="100"/>
                  </a:cubicBezTo>
                  <a:cubicBezTo>
                    <a:pt x="229" y="107"/>
                    <a:pt x="216" y="116"/>
                    <a:pt x="203" y="125"/>
                  </a:cubicBezTo>
                  <a:cubicBezTo>
                    <a:pt x="155" y="89"/>
                    <a:pt x="155" y="89"/>
                    <a:pt x="155" y="89"/>
                  </a:cubicBezTo>
                  <a:cubicBezTo>
                    <a:pt x="139" y="102"/>
                    <a:pt x="123" y="116"/>
                    <a:pt x="109" y="131"/>
                  </a:cubicBezTo>
                  <a:cubicBezTo>
                    <a:pt x="141" y="182"/>
                    <a:pt x="141" y="182"/>
                    <a:pt x="141" y="182"/>
                  </a:cubicBezTo>
                  <a:cubicBezTo>
                    <a:pt x="131" y="194"/>
                    <a:pt x="122" y="207"/>
                    <a:pt x="114" y="220"/>
                  </a:cubicBezTo>
                  <a:cubicBezTo>
                    <a:pt x="56" y="203"/>
                    <a:pt x="56" y="203"/>
                    <a:pt x="56" y="203"/>
                  </a:cubicBezTo>
                  <a:cubicBezTo>
                    <a:pt x="46" y="221"/>
                    <a:pt x="36" y="240"/>
                    <a:pt x="28" y="260"/>
                  </a:cubicBezTo>
                  <a:cubicBezTo>
                    <a:pt x="77" y="296"/>
                    <a:pt x="77" y="296"/>
                    <a:pt x="77" y="296"/>
                  </a:cubicBezTo>
                  <a:cubicBezTo>
                    <a:pt x="72" y="310"/>
                    <a:pt x="68" y="325"/>
                    <a:pt x="65" y="340"/>
                  </a:cubicBezTo>
                  <a:cubicBezTo>
                    <a:pt x="5" y="345"/>
                    <a:pt x="5" y="345"/>
                    <a:pt x="5" y="345"/>
                  </a:cubicBezTo>
                  <a:cubicBezTo>
                    <a:pt x="2" y="366"/>
                    <a:pt x="0" y="387"/>
                    <a:pt x="0" y="409"/>
                  </a:cubicBezTo>
                  <a:cubicBezTo>
                    <a:pt x="59" y="425"/>
                    <a:pt x="59" y="425"/>
                    <a:pt x="59" y="425"/>
                  </a:cubicBezTo>
                  <a:cubicBezTo>
                    <a:pt x="59" y="440"/>
                    <a:pt x="61" y="454"/>
                    <a:pt x="63" y="468"/>
                  </a:cubicBezTo>
                  <a:cubicBezTo>
                    <a:pt x="9" y="495"/>
                    <a:pt x="9" y="495"/>
                    <a:pt x="9" y="495"/>
                  </a:cubicBezTo>
                  <a:cubicBezTo>
                    <a:pt x="14" y="516"/>
                    <a:pt x="20" y="537"/>
                    <a:pt x="28" y="557"/>
                  </a:cubicBezTo>
                  <a:cubicBezTo>
                    <a:pt x="88" y="551"/>
                    <a:pt x="88" y="551"/>
                    <a:pt x="88" y="551"/>
                  </a:cubicBezTo>
                  <a:cubicBezTo>
                    <a:pt x="94" y="564"/>
                    <a:pt x="100" y="577"/>
                    <a:pt x="107" y="589"/>
                  </a:cubicBezTo>
                  <a:cubicBezTo>
                    <a:pt x="67" y="633"/>
                    <a:pt x="67" y="633"/>
                    <a:pt x="67" y="633"/>
                  </a:cubicBezTo>
                  <a:cubicBezTo>
                    <a:pt x="79" y="651"/>
                    <a:pt x="92" y="668"/>
                    <a:pt x="106" y="684"/>
                  </a:cubicBezTo>
                  <a:cubicBezTo>
                    <a:pt x="160" y="657"/>
                    <a:pt x="160" y="657"/>
                    <a:pt x="160" y="657"/>
                  </a:cubicBezTo>
                  <a:cubicBezTo>
                    <a:pt x="170" y="667"/>
                    <a:pt x="180" y="676"/>
                    <a:pt x="191" y="685"/>
                  </a:cubicBezTo>
                  <a:cubicBezTo>
                    <a:pt x="169" y="741"/>
                    <a:pt x="169" y="741"/>
                    <a:pt x="169" y="741"/>
                  </a:cubicBezTo>
                  <a:cubicBezTo>
                    <a:pt x="187" y="754"/>
                    <a:pt x="206" y="765"/>
                    <a:pt x="225" y="775"/>
                  </a:cubicBezTo>
                  <a:cubicBezTo>
                    <a:pt x="266" y="730"/>
                    <a:pt x="266" y="730"/>
                    <a:pt x="266" y="730"/>
                  </a:cubicBezTo>
                  <a:cubicBezTo>
                    <a:pt x="278" y="736"/>
                    <a:pt x="291" y="741"/>
                    <a:pt x="304" y="745"/>
                  </a:cubicBezTo>
                  <a:cubicBezTo>
                    <a:pt x="303" y="805"/>
                    <a:pt x="303" y="805"/>
                    <a:pt x="303" y="805"/>
                  </a:cubicBezTo>
                  <a:cubicBezTo>
                    <a:pt x="324" y="811"/>
                    <a:pt x="346" y="815"/>
                    <a:pt x="368" y="817"/>
                  </a:cubicBezTo>
                  <a:cubicBezTo>
                    <a:pt x="390" y="760"/>
                    <a:pt x="390" y="760"/>
                    <a:pt x="390" y="760"/>
                  </a:cubicBezTo>
                  <a:cubicBezTo>
                    <a:pt x="396" y="761"/>
                    <a:pt x="403" y="761"/>
                    <a:pt x="410" y="761"/>
                  </a:cubicBezTo>
                  <a:cubicBezTo>
                    <a:pt x="417" y="761"/>
                    <a:pt x="423" y="761"/>
                    <a:pt x="430" y="760"/>
                  </a:cubicBezTo>
                  <a:cubicBezTo>
                    <a:pt x="452" y="817"/>
                    <a:pt x="452" y="817"/>
                    <a:pt x="452" y="817"/>
                  </a:cubicBezTo>
                  <a:cubicBezTo>
                    <a:pt x="474" y="815"/>
                    <a:pt x="495" y="811"/>
                    <a:pt x="516" y="805"/>
                  </a:cubicBezTo>
                  <a:cubicBezTo>
                    <a:pt x="516" y="745"/>
                    <a:pt x="516" y="745"/>
                    <a:pt x="516" y="745"/>
                  </a:cubicBezTo>
                  <a:cubicBezTo>
                    <a:pt x="529" y="741"/>
                    <a:pt x="542" y="736"/>
                    <a:pt x="554" y="730"/>
                  </a:cubicBezTo>
                  <a:cubicBezTo>
                    <a:pt x="595" y="775"/>
                    <a:pt x="595" y="775"/>
                    <a:pt x="595" y="775"/>
                  </a:cubicBezTo>
                  <a:cubicBezTo>
                    <a:pt x="614" y="765"/>
                    <a:pt x="633" y="754"/>
                    <a:pt x="651" y="741"/>
                  </a:cubicBezTo>
                  <a:cubicBezTo>
                    <a:pt x="629" y="685"/>
                    <a:pt x="629" y="685"/>
                    <a:pt x="629" y="685"/>
                  </a:cubicBezTo>
                  <a:cubicBezTo>
                    <a:pt x="639" y="676"/>
                    <a:pt x="650" y="667"/>
                    <a:pt x="659" y="657"/>
                  </a:cubicBezTo>
                  <a:cubicBezTo>
                    <a:pt x="713" y="684"/>
                    <a:pt x="713" y="684"/>
                    <a:pt x="713" y="684"/>
                  </a:cubicBezTo>
                  <a:cubicBezTo>
                    <a:pt x="728" y="668"/>
                    <a:pt x="741" y="651"/>
                    <a:pt x="753" y="633"/>
                  </a:cubicBezTo>
                  <a:cubicBezTo>
                    <a:pt x="712" y="589"/>
                    <a:pt x="712" y="589"/>
                    <a:pt x="712" y="589"/>
                  </a:cubicBezTo>
                  <a:cubicBezTo>
                    <a:pt x="720" y="577"/>
                    <a:pt x="726" y="564"/>
                    <a:pt x="732" y="551"/>
                  </a:cubicBezTo>
                  <a:cubicBezTo>
                    <a:pt x="792" y="557"/>
                    <a:pt x="792" y="557"/>
                    <a:pt x="792" y="557"/>
                  </a:cubicBezTo>
                  <a:cubicBezTo>
                    <a:pt x="800" y="537"/>
                    <a:pt x="806" y="516"/>
                    <a:pt x="811" y="495"/>
                  </a:cubicBezTo>
                  <a:cubicBezTo>
                    <a:pt x="757" y="468"/>
                    <a:pt x="757" y="468"/>
                    <a:pt x="757" y="468"/>
                  </a:cubicBezTo>
                  <a:cubicBezTo>
                    <a:pt x="759" y="454"/>
                    <a:pt x="761" y="440"/>
                    <a:pt x="761" y="425"/>
                  </a:cubicBezTo>
                  <a:close/>
                  <a:moveTo>
                    <a:pt x="410" y="694"/>
                  </a:moveTo>
                  <a:cubicBezTo>
                    <a:pt x="252" y="694"/>
                    <a:pt x="124" y="566"/>
                    <a:pt x="124" y="408"/>
                  </a:cubicBezTo>
                  <a:cubicBezTo>
                    <a:pt x="124" y="250"/>
                    <a:pt x="252" y="122"/>
                    <a:pt x="410" y="122"/>
                  </a:cubicBezTo>
                  <a:cubicBezTo>
                    <a:pt x="568" y="122"/>
                    <a:pt x="696" y="250"/>
                    <a:pt x="696" y="408"/>
                  </a:cubicBezTo>
                  <a:cubicBezTo>
                    <a:pt x="696" y="566"/>
                    <a:pt x="568" y="694"/>
                    <a:pt x="410" y="694"/>
                  </a:cubicBezTo>
                  <a:close/>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9" name="Oval 16">
              <a:extLst>
                <a:ext uri="{FF2B5EF4-FFF2-40B4-BE49-F238E27FC236}">
                  <a16:creationId xmlns:a16="http://schemas.microsoft.com/office/drawing/2014/main" id="{7AB24900-EDCA-48A7-9656-777802265325}"/>
                </a:ext>
              </a:extLst>
            </p:cNvPr>
            <p:cNvSpPr>
              <a:spLocks noChangeArrowheads="1"/>
            </p:cNvSpPr>
            <p:nvPr/>
          </p:nvSpPr>
          <p:spPr bwMode="auto">
            <a:xfrm>
              <a:off x="4176084" y="2705460"/>
              <a:ext cx="782618" cy="782618"/>
            </a:xfrm>
            <a:prstGeom prst="ellipse">
              <a:avLst/>
            </a:prstGeom>
            <a:solidFill>
              <a:srgbClr val="EB6C53"/>
            </a:solidFill>
            <a:ln w="12700" cap="flat" cmpd="sng" algn="ctr">
              <a:noFill/>
              <a:prstDash val="solid"/>
              <a:miter lim="800000"/>
            </a:ln>
            <a:effec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380" name="Google Shape;380;p55"/>
          <p:cNvSpPr txBox="1">
            <a:spLocks noGrp="1"/>
          </p:cNvSpPr>
          <p:nvPr>
            <p:ph type="title"/>
          </p:nvPr>
        </p:nvSpPr>
        <p:spPr/>
        <p:txBody>
          <a:bodyPr/>
          <a:lstStyle/>
          <a:p>
            <a:pPr lvl="0"/>
            <a:r>
              <a:rPr lang="en-US" dirty="0">
                <a:sym typeface="Ubuntu"/>
              </a:rPr>
              <a:t>COMMON EXCEPTIONS</a:t>
            </a:r>
            <a:endParaRPr lang="en-US" dirty="0"/>
          </a:p>
        </p:txBody>
      </p:sp>
      <p:sp>
        <p:nvSpPr>
          <p:cNvPr id="381" name="Google Shape;381;p55"/>
          <p:cNvSpPr txBox="1"/>
          <p:nvPr/>
        </p:nvSpPr>
        <p:spPr>
          <a:xfrm>
            <a:off x="269812" y="911555"/>
            <a:ext cx="8302688" cy="3785191"/>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0"/>
              </a:spcBef>
              <a:spcAft>
                <a:spcPts val="0"/>
              </a:spcAft>
              <a:buClr>
                <a:schemeClr val="dk1"/>
              </a:buClr>
              <a:buSzPts val="550"/>
              <a:buFont typeface="Arial"/>
              <a:buNone/>
            </a:pPr>
            <a:r>
              <a:rPr lang="en" b="1" i="0" u="none" strike="noStrike" cap="none" dirty="0">
                <a:solidFill>
                  <a:srgbClr val="E74C2D"/>
                </a:solidFill>
                <a:latin typeface="Poppins" panose="020B0604020202020204" charset="0"/>
                <a:ea typeface="Ubuntu"/>
                <a:cs typeface="Poppins" panose="020B0604020202020204" charset="0"/>
                <a:sym typeface="Ubuntu"/>
              </a:rPr>
              <a:t>Object reference not set to an instance of an object. </a:t>
            </a:r>
            <a:endParaRPr dirty="0">
              <a:solidFill>
                <a:srgbClr val="E74C2D"/>
              </a:solidFill>
              <a:latin typeface="Poppins" panose="020B0604020202020204" charset="0"/>
              <a:cs typeface="Poppins" panose="020B0604020202020204" charset="0"/>
            </a:endParaRPr>
          </a:p>
          <a:p>
            <a:pPr marL="0" marR="0" lvl="0" indent="0" algn="just" rtl="0">
              <a:lnSpc>
                <a:spcPct val="90000"/>
              </a:lnSpc>
              <a:spcBef>
                <a:spcPts val="0"/>
              </a:spcBef>
              <a:spcAft>
                <a:spcPts val="0"/>
              </a:spcAft>
              <a:buClr>
                <a:schemeClr val="dk1"/>
              </a:buClr>
              <a:buSzPts val="450"/>
              <a:buFont typeface="Arial"/>
              <a:buNone/>
            </a:pPr>
            <a:r>
              <a:rPr lang="en" b="0" i="0" u="none" strike="noStrike" cap="none" dirty="0">
                <a:solidFill>
                  <a:schemeClr val="dk1"/>
                </a:solidFill>
                <a:latin typeface="Poppins" panose="020B0604020202020204" charset="0"/>
                <a:ea typeface="Ubuntu"/>
                <a:cs typeface="Poppins" panose="020B0604020202020204" charset="0"/>
                <a:sym typeface="Ubuntu"/>
              </a:rPr>
              <a:t>Thrown when a variable has not been initialized (has no value). To avoid this, make sure a variable has a value before using its methods.</a:t>
            </a:r>
            <a:endParaRPr dirty="0">
              <a:latin typeface="Poppins" panose="020B0604020202020204" charset="0"/>
              <a:cs typeface="Poppins" panose="020B0604020202020204" charset="0"/>
            </a:endParaRPr>
          </a:p>
          <a:p>
            <a:pPr marL="0" marR="0" lvl="0" indent="0" algn="just" rtl="0">
              <a:lnSpc>
                <a:spcPct val="90000"/>
              </a:lnSpc>
              <a:spcBef>
                <a:spcPts val="0"/>
              </a:spcBef>
              <a:spcAft>
                <a:spcPts val="0"/>
              </a:spcAft>
              <a:buClr>
                <a:schemeClr val="dk1"/>
              </a:buClr>
              <a:buSzPts val="1800"/>
              <a:buFont typeface="Arial"/>
              <a:buNone/>
            </a:pPr>
            <a:endParaRPr lang="en-US"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90000"/>
              </a:lnSpc>
              <a:spcBef>
                <a:spcPts val="0"/>
              </a:spcBef>
              <a:spcAft>
                <a:spcPts val="0"/>
              </a:spcAft>
              <a:buClr>
                <a:schemeClr val="dk1"/>
              </a:buClr>
              <a:buSzPts val="1800"/>
              <a:buFont typeface="Arial"/>
              <a:buNone/>
            </a:pPr>
            <a:endParaRPr b="0" i="0" u="none" strike="noStrike" cap="none" dirty="0">
              <a:solidFill>
                <a:schemeClr val="dk1"/>
              </a:solidFill>
              <a:latin typeface="Poppins" panose="020B0604020202020204" charset="0"/>
              <a:ea typeface="Ubuntu"/>
              <a:cs typeface="Poppins" panose="020B0604020202020204" charset="0"/>
              <a:sym typeface="Ubuntu"/>
            </a:endParaRPr>
          </a:p>
          <a:p>
            <a:pPr algn="just">
              <a:lnSpc>
                <a:spcPct val="90000"/>
              </a:lnSpc>
              <a:buClr>
                <a:schemeClr val="dk1"/>
              </a:buClr>
              <a:buSzPts val="550"/>
            </a:pPr>
            <a:r>
              <a:rPr lang="en" b="1" dirty="0">
                <a:solidFill>
                  <a:srgbClr val="E74C2D"/>
                </a:solidFill>
                <a:latin typeface="Poppins" panose="020B0604020202020204" charset="0"/>
                <a:cs typeface="Poppins" panose="020B0604020202020204" charset="0"/>
                <a:sym typeface="Ubuntu"/>
              </a:rPr>
              <a:t>Index was outside the bounds of the array. Index out of range. </a:t>
            </a:r>
            <a:endParaRPr b="1" dirty="0">
              <a:solidFill>
                <a:srgbClr val="E74C2D"/>
              </a:solidFill>
              <a:latin typeface="Poppins" panose="020B0604020202020204" charset="0"/>
              <a:cs typeface="Poppins" panose="020B0604020202020204" charset="0"/>
            </a:endParaRPr>
          </a:p>
          <a:p>
            <a:pPr marL="0" marR="0" lvl="0" indent="0" algn="just" rtl="0">
              <a:lnSpc>
                <a:spcPct val="90000"/>
              </a:lnSpc>
              <a:spcBef>
                <a:spcPts val="0"/>
              </a:spcBef>
              <a:spcAft>
                <a:spcPts val="0"/>
              </a:spcAft>
              <a:buClr>
                <a:schemeClr val="dk1"/>
              </a:buClr>
              <a:buSzPts val="450"/>
              <a:buFont typeface="Arial"/>
              <a:buNone/>
            </a:pPr>
            <a:r>
              <a:rPr lang="en" b="0" i="0" u="none" strike="noStrike" cap="none" dirty="0">
                <a:solidFill>
                  <a:schemeClr val="dk1"/>
                </a:solidFill>
                <a:latin typeface="Poppins" panose="020B0604020202020204" charset="0"/>
                <a:ea typeface="Ubuntu"/>
                <a:cs typeface="Poppins" panose="020B0604020202020204" charset="0"/>
                <a:sym typeface="Ubuntu"/>
              </a:rPr>
              <a:t>Thrown in an attempt to access array or collection elements with an index that is outside its capacity. Most common situation: getting an element of a list without checking if the list contains items</a:t>
            </a:r>
            <a:endParaRPr dirty="0">
              <a:latin typeface="Poppins" panose="020B0604020202020204" charset="0"/>
              <a:cs typeface="Poppins" panose="020B0604020202020204" charset="0"/>
            </a:endParaRPr>
          </a:p>
          <a:p>
            <a:pPr marL="0" marR="0" lvl="0" indent="0" algn="just" rtl="0">
              <a:lnSpc>
                <a:spcPct val="90000"/>
              </a:lnSpc>
              <a:spcBef>
                <a:spcPts val="0"/>
              </a:spcBef>
              <a:spcAft>
                <a:spcPts val="0"/>
              </a:spcAft>
              <a:buClr>
                <a:schemeClr val="dk1"/>
              </a:buClr>
              <a:buSzPts val="450"/>
              <a:buFont typeface="Arial"/>
              <a:buNone/>
            </a:pPr>
            <a:endParaRPr lang="en-US"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90000"/>
              </a:lnSpc>
              <a:spcBef>
                <a:spcPts val="0"/>
              </a:spcBef>
              <a:spcAft>
                <a:spcPts val="0"/>
              </a:spcAft>
              <a:buClr>
                <a:schemeClr val="dk1"/>
              </a:buClr>
              <a:buSzPts val="450"/>
              <a:buFont typeface="Arial"/>
              <a:buNone/>
            </a:pPr>
            <a:endParaRPr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90000"/>
              </a:lnSpc>
              <a:spcBef>
                <a:spcPts val="0"/>
              </a:spcBef>
              <a:spcAft>
                <a:spcPts val="0"/>
              </a:spcAft>
              <a:buClr>
                <a:schemeClr val="dk1"/>
              </a:buClr>
              <a:buSzPts val="550"/>
              <a:buFont typeface="Ubuntu"/>
              <a:buNone/>
            </a:pPr>
            <a:r>
              <a:rPr lang="en" b="1" dirty="0">
                <a:solidFill>
                  <a:srgbClr val="E74C2D"/>
                </a:solidFill>
                <a:latin typeface="Poppins" panose="020B0604020202020204" charset="0"/>
                <a:cs typeface="Poppins" panose="020B0604020202020204" charset="0"/>
                <a:sym typeface="Ubuntu"/>
              </a:rPr>
              <a:t>Cannot find the UI Element corresponding to this selector. </a:t>
            </a:r>
            <a:r>
              <a:rPr lang="en" b="0" i="0" u="none" strike="noStrike" cap="none" dirty="0">
                <a:solidFill>
                  <a:schemeClr val="dk1"/>
                </a:solidFill>
                <a:latin typeface="Poppins" panose="020B0604020202020204" charset="0"/>
                <a:ea typeface="Ubuntu"/>
                <a:cs typeface="Poppins" panose="020B0604020202020204" charset="0"/>
                <a:sym typeface="Ubuntu"/>
              </a:rPr>
              <a:t> </a:t>
            </a:r>
            <a:endParaRPr dirty="0">
              <a:latin typeface="Poppins" panose="020B0604020202020204" charset="0"/>
              <a:cs typeface="Poppins" panose="020B0604020202020204" charset="0"/>
            </a:endParaRPr>
          </a:p>
          <a:p>
            <a:pPr marL="0" marR="0" lvl="0" indent="0" algn="just" rtl="0">
              <a:lnSpc>
                <a:spcPct val="90000"/>
              </a:lnSpc>
              <a:spcBef>
                <a:spcPts val="0"/>
              </a:spcBef>
              <a:spcAft>
                <a:spcPts val="0"/>
              </a:spcAft>
              <a:buClr>
                <a:schemeClr val="dk1"/>
              </a:buClr>
              <a:buSzPts val="450"/>
              <a:buFont typeface="Ubuntu"/>
              <a:buNone/>
            </a:pPr>
            <a:r>
              <a:rPr lang="en" b="0" i="0" u="none" strike="noStrike" cap="none" dirty="0">
                <a:solidFill>
                  <a:schemeClr val="dk1"/>
                </a:solidFill>
                <a:latin typeface="Poppins" panose="020B0604020202020204" charset="0"/>
                <a:ea typeface="Ubuntu"/>
                <a:cs typeface="Poppins" panose="020B0604020202020204" charset="0"/>
                <a:sym typeface="Ubuntu"/>
              </a:rPr>
              <a:t>Occurs when the selector used to identify the control does not match any control on the screen. To debug, when this exception is thrown, you need to inspect the target application and observe if the control exists.</a:t>
            </a:r>
            <a:endParaRPr dirty="0">
              <a:latin typeface="Poppins" panose="020B0604020202020204" charset="0"/>
              <a:cs typeface="Poppins" panose="020B0604020202020204" charset="0"/>
            </a:endParaRPr>
          </a:p>
          <a:p>
            <a:pPr marL="0" marR="0" lvl="0" indent="0" algn="just" rtl="0">
              <a:lnSpc>
                <a:spcPct val="90000"/>
              </a:lnSpc>
              <a:spcBef>
                <a:spcPts val="0"/>
              </a:spcBef>
              <a:spcAft>
                <a:spcPts val="0"/>
              </a:spcAft>
              <a:buClr>
                <a:schemeClr val="dk1"/>
              </a:buClr>
              <a:buSzPts val="450"/>
              <a:buFont typeface="Arial"/>
              <a:buNone/>
            </a:pPr>
            <a:endParaRPr b="0" i="0" u="none" strike="noStrike" cap="none" dirty="0">
              <a:solidFill>
                <a:schemeClr val="dk1"/>
              </a:solidFill>
              <a:latin typeface="Poppins" panose="020B0604020202020204" charset="0"/>
              <a:ea typeface="Ubuntu"/>
              <a:cs typeface="Poppins" panose="020B0604020202020204" charset="0"/>
              <a:sym typeface="Ubuntu"/>
            </a:endParaRPr>
          </a:p>
        </p:txBody>
      </p:sp>
      <p:pic>
        <p:nvPicPr>
          <p:cNvPr id="5" name="Picture 4">
            <a:extLst>
              <a:ext uri="{FF2B5EF4-FFF2-40B4-BE49-F238E27FC236}">
                <a16:creationId xmlns:a16="http://schemas.microsoft.com/office/drawing/2014/main" id="{CD9B8348-454E-495A-9B05-496F696C9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8250" y="4696746"/>
            <a:ext cx="763383" cy="341598"/>
          </a:xfrm>
          <a:prstGeom prst="rect">
            <a:avLst/>
          </a:prstGeom>
        </p:spPr>
      </p:pic>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5"/>
        <p:cNvGrpSpPr/>
        <p:nvPr/>
      </p:nvGrpSpPr>
      <p:grpSpPr>
        <a:xfrm>
          <a:off x="0" y="0"/>
          <a:ext cx="0" cy="0"/>
          <a:chOff x="0" y="0"/>
          <a:chExt cx="0" cy="0"/>
        </a:xfrm>
      </p:grpSpPr>
      <p:sp>
        <p:nvSpPr>
          <p:cNvPr id="386" name="Google Shape;386;p56"/>
          <p:cNvSpPr txBox="1">
            <a:spLocks noGrp="1"/>
          </p:cNvSpPr>
          <p:nvPr>
            <p:ph type="title"/>
          </p:nvPr>
        </p:nvSpPr>
        <p:spPr/>
        <p:txBody>
          <a:bodyPr/>
          <a:lstStyle/>
          <a:p>
            <a:pPr lvl="0"/>
            <a:r>
              <a:rPr lang="en-US" dirty="0">
                <a:sym typeface="Ubuntu"/>
              </a:rPr>
              <a:t>COMMON EXCEPTIONS</a:t>
            </a:r>
            <a:endParaRPr lang="en-US" dirty="0"/>
          </a:p>
        </p:txBody>
      </p:sp>
      <p:sp>
        <p:nvSpPr>
          <p:cNvPr id="387" name="Google Shape;387;p56"/>
          <p:cNvSpPr txBox="1"/>
          <p:nvPr/>
        </p:nvSpPr>
        <p:spPr>
          <a:xfrm>
            <a:off x="269812" y="928239"/>
            <a:ext cx="8302688" cy="3753293"/>
          </a:xfrm>
          <a:prstGeom prst="rect">
            <a:avLst/>
          </a:prstGeom>
          <a:noFill/>
          <a:ln>
            <a:noFill/>
          </a:ln>
        </p:spPr>
        <p:txBody>
          <a:bodyPr spcFirstLastPara="1" wrap="square" lIns="91425" tIns="91425" rIns="91425" bIns="91425" anchor="t" anchorCtr="0">
            <a:noAutofit/>
          </a:bodyPr>
          <a:lstStyle/>
          <a:p>
            <a:pPr marL="0" marR="0" lvl="0" indent="0" algn="just" rtl="0">
              <a:lnSpc>
                <a:spcPct val="86363"/>
              </a:lnSpc>
              <a:spcBef>
                <a:spcPts val="0"/>
              </a:spcBef>
              <a:spcAft>
                <a:spcPts val="0"/>
              </a:spcAft>
              <a:buClr>
                <a:schemeClr val="dk1"/>
              </a:buClr>
              <a:buSzPts val="550"/>
              <a:buFont typeface="Arial"/>
              <a:buNone/>
            </a:pPr>
            <a:r>
              <a:rPr lang="en" b="1" i="0" u="none" strike="noStrike" cap="none" dirty="0">
                <a:solidFill>
                  <a:srgbClr val="E74C2D"/>
                </a:solidFill>
                <a:latin typeface="Poppins" panose="020B0604020202020204" charset="0"/>
                <a:ea typeface="Ubuntu"/>
                <a:cs typeface="Poppins" panose="020B0604020202020204" charset="0"/>
                <a:sym typeface="Ubuntu"/>
              </a:rPr>
              <a:t>Image was not found in the provided timeout. </a:t>
            </a:r>
            <a:endParaRPr dirty="0">
              <a:solidFill>
                <a:srgbClr val="E74C2D"/>
              </a:solidFill>
              <a:latin typeface="Poppins" panose="020B0604020202020204" charset="0"/>
              <a:cs typeface="Poppins" panose="020B0604020202020204" charset="0"/>
            </a:endParaRPr>
          </a:p>
          <a:p>
            <a:pPr marL="0" marR="0" lvl="0" indent="0" algn="just" rtl="0">
              <a:lnSpc>
                <a:spcPct val="105555"/>
              </a:lnSpc>
              <a:spcBef>
                <a:spcPts val="0"/>
              </a:spcBef>
              <a:spcAft>
                <a:spcPts val="0"/>
              </a:spcAft>
              <a:buClr>
                <a:schemeClr val="dk1"/>
              </a:buClr>
              <a:buSzPts val="450"/>
              <a:buFont typeface="Arial"/>
              <a:buNone/>
            </a:pPr>
            <a:r>
              <a:rPr lang="en" b="0" i="0" u="none" strike="noStrike" cap="none" dirty="0">
                <a:solidFill>
                  <a:schemeClr val="dk1"/>
                </a:solidFill>
                <a:latin typeface="Poppins" panose="020B0604020202020204" charset="0"/>
                <a:ea typeface="Ubuntu"/>
                <a:cs typeface="Poppins" panose="020B0604020202020204" charset="0"/>
                <a:sym typeface="Ubuntu"/>
              </a:rPr>
              <a:t>Occurs when the expected image is not identified on screen either because it is not visible in foreground or the image is slightly different due to environment settings (resolution, theme) or controls are in different state.</a:t>
            </a:r>
            <a:endParaRPr dirty="0">
              <a:latin typeface="Poppins" panose="020B0604020202020204" charset="0"/>
              <a:cs typeface="Poppins" panose="020B0604020202020204" charset="0"/>
            </a:endParaRPr>
          </a:p>
          <a:p>
            <a:pPr marL="0" marR="0" lvl="0" indent="0" algn="just" rtl="0">
              <a:lnSpc>
                <a:spcPct val="105555"/>
              </a:lnSpc>
              <a:spcBef>
                <a:spcPts val="0"/>
              </a:spcBef>
              <a:spcAft>
                <a:spcPts val="0"/>
              </a:spcAft>
              <a:buClr>
                <a:schemeClr val="dk1"/>
              </a:buClr>
              <a:buSzPts val="1800"/>
              <a:buFont typeface="Arial"/>
              <a:buNone/>
            </a:pPr>
            <a:endParaRPr lang="en-US"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105555"/>
              </a:lnSpc>
              <a:spcBef>
                <a:spcPts val="0"/>
              </a:spcBef>
              <a:spcAft>
                <a:spcPts val="0"/>
              </a:spcAft>
              <a:buClr>
                <a:schemeClr val="dk1"/>
              </a:buClr>
              <a:buSzPts val="1800"/>
              <a:buFont typeface="Arial"/>
              <a:buNone/>
            </a:pPr>
            <a:endParaRPr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86363"/>
              </a:lnSpc>
              <a:spcBef>
                <a:spcPts val="0"/>
              </a:spcBef>
              <a:spcAft>
                <a:spcPts val="0"/>
              </a:spcAft>
              <a:buClr>
                <a:schemeClr val="dk1"/>
              </a:buClr>
              <a:buSzPts val="550"/>
              <a:buFont typeface="Arial"/>
              <a:buNone/>
            </a:pPr>
            <a:r>
              <a:rPr lang="en" b="1" i="0" u="none" strike="noStrike" cap="none" dirty="0">
                <a:solidFill>
                  <a:srgbClr val="E74C2D"/>
                </a:solidFill>
                <a:latin typeface="Poppins" panose="020B0604020202020204" charset="0"/>
                <a:ea typeface="Ubuntu"/>
                <a:cs typeface="Poppins" panose="020B0604020202020204" charset="0"/>
                <a:sym typeface="Ubuntu"/>
              </a:rPr>
              <a:t>Text was not found. </a:t>
            </a:r>
            <a:endParaRPr dirty="0">
              <a:solidFill>
                <a:srgbClr val="E74C2D"/>
              </a:solidFill>
              <a:latin typeface="Poppins" panose="020B0604020202020204" charset="0"/>
              <a:cs typeface="Poppins" panose="020B0604020202020204" charset="0"/>
            </a:endParaRPr>
          </a:p>
          <a:p>
            <a:pPr marL="0" marR="0" lvl="0" indent="0" algn="just" rtl="0">
              <a:lnSpc>
                <a:spcPct val="105555"/>
              </a:lnSpc>
              <a:spcBef>
                <a:spcPts val="0"/>
              </a:spcBef>
              <a:spcAft>
                <a:spcPts val="0"/>
              </a:spcAft>
              <a:buClr>
                <a:schemeClr val="dk1"/>
              </a:buClr>
              <a:buSzPts val="450"/>
              <a:buFont typeface="Arial"/>
              <a:buNone/>
            </a:pPr>
            <a:r>
              <a:rPr lang="en" b="0" i="0" u="none" strike="noStrike" cap="none" dirty="0">
                <a:solidFill>
                  <a:schemeClr val="dk1"/>
                </a:solidFill>
                <a:latin typeface="Poppins" panose="020B0604020202020204" charset="0"/>
                <a:ea typeface="Ubuntu"/>
                <a:cs typeface="Poppins" panose="020B0604020202020204" charset="0"/>
                <a:sym typeface="Ubuntu"/>
              </a:rPr>
              <a:t>Occurs in Text based automation activities. Text activities currently do not take into account the TimeoutMS property when searching for the text, so the text needs to be on the screen when the activity is reached.</a:t>
            </a:r>
            <a:endParaRPr dirty="0">
              <a:latin typeface="Poppins" panose="020B0604020202020204" charset="0"/>
              <a:cs typeface="Poppins" panose="020B0604020202020204" charset="0"/>
            </a:endParaRPr>
          </a:p>
          <a:p>
            <a:pPr marL="0" marR="0" lvl="0" indent="0" algn="just" rtl="0">
              <a:lnSpc>
                <a:spcPct val="105555"/>
              </a:lnSpc>
              <a:spcBef>
                <a:spcPts val="0"/>
              </a:spcBef>
              <a:spcAft>
                <a:spcPts val="0"/>
              </a:spcAft>
              <a:buClr>
                <a:schemeClr val="dk1"/>
              </a:buClr>
              <a:buSzPts val="1800"/>
              <a:buFont typeface="Arial"/>
              <a:buNone/>
            </a:pPr>
            <a:endParaRPr lang="en-US"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105555"/>
              </a:lnSpc>
              <a:spcBef>
                <a:spcPts val="0"/>
              </a:spcBef>
              <a:spcAft>
                <a:spcPts val="0"/>
              </a:spcAft>
              <a:buClr>
                <a:schemeClr val="dk1"/>
              </a:buClr>
              <a:buSzPts val="1800"/>
              <a:buFont typeface="Arial"/>
              <a:buNone/>
            </a:pPr>
            <a:endParaRPr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95000"/>
              </a:lnSpc>
              <a:spcBef>
                <a:spcPts val="0"/>
              </a:spcBef>
              <a:spcAft>
                <a:spcPts val="0"/>
              </a:spcAft>
              <a:buClr>
                <a:schemeClr val="dk1"/>
              </a:buClr>
              <a:buSzPts val="500"/>
              <a:buFont typeface="Arial"/>
              <a:buNone/>
            </a:pPr>
            <a:r>
              <a:rPr lang="en" b="1" i="0" u="none" strike="noStrike" cap="none" dirty="0">
                <a:solidFill>
                  <a:srgbClr val="E74C2D"/>
                </a:solidFill>
                <a:latin typeface="Poppins" panose="020B0604020202020204" charset="0"/>
                <a:ea typeface="Ubuntu"/>
                <a:cs typeface="Poppins" panose="020B0604020202020204" charset="0"/>
                <a:sym typeface="Ubuntu"/>
              </a:rPr>
              <a:t>Click generic error. Cannot use UI_CONTROL_API on this UI node. Please use UI_HARDWARE_EVENTS method. </a:t>
            </a:r>
            <a:endParaRPr dirty="0">
              <a:solidFill>
                <a:srgbClr val="E74C2D"/>
              </a:solidFill>
              <a:latin typeface="Poppins" panose="020B0604020202020204" charset="0"/>
              <a:cs typeface="Poppins" panose="020B0604020202020204" charset="0"/>
            </a:endParaRPr>
          </a:p>
          <a:p>
            <a:pPr marL="0" marR="0" lvl="0" indent="0" algn="just" rtl="0">
              <a:lnSpc>
                <a:spcPct val="105555"/>
              </a:lnSpc>
              <a:spcBef>
                <a:spcPts val="0"/>
              </a:spcBef>
              <a:spcAft>
                <a:spcPts val="0"/>
              </a:spcAft>
              <a:buClr>
                <a:schemeClr val="dk1"/>
              </a:buClr>
              <a:buSzPts val="450"/>
              <a:buFont typeface="Arial"/>
              <a:buNone/>
            </a:pPr>
            <a:r>
              <a:rPr lang="en" b="0" i="0" u="none" strike="noStrike" cap="none" dirty="0">
                <a:solidFill>
                  <a:schemeClr val="dk1"/>
                </a:solidFill>
                <a:latin typeface="Poppins" panose="020B0604020202020204" charset="0"/>
                <a:ea typeface="Ubuntu"/>
                <a:cs typeface="Poppins" panose="020B0604020202020204" charset="0"/>
                <a:sym typeface="Ubuntu"/>
              </a:rPr>
              <a:t>Occurs when a click could not be executed. The most common issue is using SimulateClick or SendWindowMessages options in an application window that does not support them.</a:t>
            </a:r>
            <a:endParaRPr dirty="0">
              <a:latin typeface="Poppins" panose="020B0604020202020204" charset="0"/>
              <a:cs typeface="Poppins" panose="020B0604020202020204" charset="0"/>
            </a:endParaRPr>
          </a:p>
        </p:txBody>
      </p:sp>
      <p:pic>
        <p:nvPicPr>
          <p:cNvPr id="5" name="Picture 4">
            <a:extLst>
              <a:ext uri="{FF2B5EF4-FFF2-40B4-BE49-F238E27FC236}">
                <a16:creationId xmlns:a16="http://schemas.microsoft.com/office/drawing/2014/main" id="{755B5750-EAEE-44A7-AA9C-FE24046D0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8250" y="4696746"/>
            <a:ext cx="763383" cy="341598"/>
          </a:xfrm>
          <a:prstGeom prst="rect">
            <a:avLst/>
          </a:prstGeom>
        </p:spPr>
      </p:pic>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1"/>
        <p:cNvGrpSpPr/>
        <p:nvPr/>
      </p:nvGrpSpPr>
      <p:grpSpPr>
        <a:xfrm>
          <a:off x="0" y="0"/>
          <a:ext cx="0" cy="0"/>
          <a:chOff x="0" y="0"/>
          <a:chExt cx="0" cy="0"/>
        </a:xfrm>
      </p:grpSpPr>
      <p:sp>
        <p:nvSpPr>
          <p:cNvPr id="392" name="Google Shape;392;p57"/>
          <p:cNvSpPr txBox="1">
            <a:spLocks noGrp="1"/>
          </p:cNvSpPr>
          <p:nvPr>
            <p:ph type="title"/>
          </p:nvPr>
        </p:nvSpPr>
        <p:spPr/>
        <p:txBody>
          <a:bodyPr/>
          <a:lstStyle/>
          <a:p>
            <a:pPr lvl="0"/>
            <a:r>
              <a:rPr lang="en-US" dirty="0">
                <a:sym typeface="Ubuntu"/>
              </a:rPr>
              <a:t>AUTOMATION CHALLENGES</a:t>
            </a:r>
            <a:endParaRPr lang="en-US" dirty="0"/>
          </a:p>
        </p:txBody>
      </p:sp>
      <p:sp>
        <p:nvSpPr>
          <p:cNvPr id="393" name="Google Shape;393;p57"/>
          <p:cNvSpPr txBox="1"/>
          <p:nvPr/>
        </p:nvSpPr>
        <p:spPr>
          <a:xfrm>
            <a:off x="269812" y="908976"/>
            <a:ext cx="8302688" cy="3838354"/>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0"/>
              </a:spcBef>
              <a:spcAft>
                <a:spcPts val="0"/>
              </a:spcAft>
              <a:buClr>
                <a:schemeClr val="dk1"/>
              </a:buClr>
              <a:buSzPts val="1800"/>
              <a:buFont typeface="Arial"/>
              <a:buNone/>
            </a:pPr>
            <a:r>
              <a:rPr lang="en" b="1" i="0" u="none" strike="noStrike" cap="none" dirty="0">
                <a:solidFill>
                  <a:srgbClr val="2372B2"/>
                </a:solidFill>
                <a:latin typeface="Poppins" panose="020B0604020202020204" charset="0"/>
                <a:ea typeface="Ubuntu"/>
                <a:cs typeface="Poppins" panose="020B0604020202020204" charset="0"/>
                <a:sym typeface="Ubuntu"/>
              </a:rPr>
              <a:t>Timing Issues</a:t>
            </a:r>
            <a:endParaRPr dirty="0">
              <a:solidFill>
                <a:srgbClr val="2372B2"/>
              </a:solidFill>
              <a:latin typeface="Poppins" panose="020B0604020202020204" charset="0"/>
              <a:cs typeface="Poppins" panose="020B0604020202020204" charset="0"/>
            </a:endParaRPr>
          </a:p>
          <a:p>
            <a:pPr marL="0" marR="0" lvl="0" indent="0" algn="just" rtl="0">
              <a:lnSpc>
                <a:spcPct val="90000"/>
              </a:lnSpc>
              <a:spcBef>
                <a:spcPts val="0"/>
              </a:spcBef>
              <a:spcAft>
                <a:spcPts val="0"/>
              </a:spcAft>
              <a:buClr>
                <a:schemeClr val="dk1"/>
              </a:buClr>
              <a:buSzPts val="350"/>
              <a:buFont typeface="Arial"/>
              <a:buNone/>
            </a:pPr>
            <a:r>
              <a:rPr lang="en" b="0" i="0" u="none" strike="noStrike" cap="none" dirty="0">
                <a:solidFill>
                  <a:schemeClr val="dk1"/>
                </a:solidFill>
                <a:latin typeface="Poppins" panose="020B0604020202020204" charset="0"/>
                <a:ea typeface="Ubuntu"/>
                <a:cs typeface="Poppins" panose="020B0604020202020204" charset="0"/>
                <a:sym typeface="Ubuntu"/>
              </a:rPr>
              <a:t>Unexpected behavior is likely to occur when the application is not in the state the workflow assumes it to be. The first thing to watch for is the time the application takes to respond to workflow interactions. Activities use the </a:t>
            </a:r>
            <a:r>
              <a:rPr lang="en" b="0" i="1" u="none" strike="noStrike" cap="none" dirty="0">
                <a:solidFill>
                  <a:schemeClr val="dk1"/>
                </a:solidFill>
                <a:latin typeface="Poppins" panose="020B0604020202020204" charset="0"/>
                <a:ea typeface="Ubuntu"/>
                <a:cs typeface="Poppins" panose="020B0604020202020204" charset="0"/>
                <a:sym typeface="Ubuntu"/>
              </a:rPr>
              <a:t>TimeoutMS</a:t>
            </a:r>
            <a:r>
              <a:rPr lang="en" b="0" i="0" u="none" strike="noStrike" cap="none" dirty="0">
                <a:solidFill>
                  <a:schemeClr val="dk1"/>
                </a:solidFill>
                <a:latin typeface="Poppins" panose="020B0604020202020204" charset="0"/>
                <a:ea typeface="Ubuntu"/>
                <a:cs typeface="Poppins" panose="020B0604020202020204" charset="0"/>
                <a:sym typeface="Ubuntu"/>
              </a:rPr>
              <a:t> and the </a:t>
            </a:r>
            <a:r>
              <a:rPr lang="en" b="0" i="1" u="none" strike="noStrike" cap="none" dirty="0">
                <a:solidFill>
                  <a:schemeClr val="dk1"/>
                </a:solidFill>
                <a:latin typeface="Poppins" panose="020B0604020202020204" charset="0"/>
                <a:ea typeface="Ubuntu"/>
                <a:cs typeface="Poppins" panose="020B0604020202020204" charset="0"/>
                <a:sym typeface="Ubuntu"/>
              </a:rPr>
              <a:t>WaitForReady</a:t>
            </a:r>
            <a:r>
              <a:rPr lang="en" b="0" i="0" u="none" strike="noStrike" cap="none" dirty="0">
                <a:solidFill>
                  <a:schemeClr val="dk1"/>
                </a:solidFill>
                <a:latin typeface="Poppins" panose="020B0604020202020204" charset="0"/>
                <a:ea typeface="Ubuntu"/>
                <a:cs typeface="Poppins" panose="020B0604020202020204" charset="0"/>
                <a:sym typeface="Ubuntu"/>
              </a:rPr>
              <a:t> properties when searching for a control so they can be used for synchronization. </a:t>
            </a:r>
            <a:r>
              <a:rPr lang="en" b="0" i="1" u="none" strike="noStrike" cap="none" dirty="0">
                <a:solidFill>
                  <a:schemeClr val="dk1"/>
                </a:solidFill>
                <a:latin typeface="Poppins" panose="020B0604020202020204" charset="0"/>
                <a:ea typeface="Ubuntu"/>
                <a:cs typeface="Poppins" panose="020B0604020202020204" charset="0"/>
                <a:sym typeface="Ubuntu"/>
              </a:rPr>
              <a:t>DelayMS</a:t>
            </a:r>
            <a:r>
              <a:rPr lang="en" b="0" i="0" u="none" strike="noStrike" cap="none" dirty="0">
                <a:solidFill>
                  <a:schemeClr val="dk1"/>
                </a:solidFill>
                <a:latin typeface="Poppins" panose="020B0604020202020204" charset="0"/>
                <a:ea typeface="Ubuntu"/>
                <a:cs typeface="Poppins" panose="020B0604020202020204" charset="0"/>
                <a:sym typeface="Ubuntu"/>
              </a:rPr>
              <a:t> should be used for activities that change the state of the application and the next activity should not be executed immediately. Measures may include using extra activities (find image, find text, element exists, wait image vanish) that wait for the desired application state before other interactions.</a:t>
            </a:r>
            <a:endParaRPr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90000"/>
              </a:lnSpc>
              <a:spcBef>
                <a:spcPts val="0"/>
              </a:spcBef>
              <a:spcAft>
                <a:spcPts val="0"/>
              </a:spcAft>
              <a:buClr>
                <a:schemeClr val="dk1"/>
              </a:buClr>
              <a:buSzPts val="1400"/>
              <a:buFont typeface="Arial"/>
              <a:buNone/>
            </a:pPr>
            <a:endParaRPr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90000"/>
              </a:lnSpc>
              <a:spcBef>
                <a:spcPts val="0"/>
              </a:spcBef>
              <a:spcAft>
                <a:spcPts val="0"/>
              </a:spcAft>
              <a:buClr>
                <a:schemeClr val="dk1"/>
              </a:buClr>
              <a:buSzPts val="1800"/>
              <a:buFont typeface="Arial"/>
              <a:buNone/>
            </a:pPr>
            <a:r>
              <a:rPr lang="en" b="1" i="0" u="none" strike="noStrike" cap="none" dirty="0">
                <a:solidFill>
                  <a:srgbClr val="2372B2"/>
                </a:solidFill>
                <a:latin typeface="Poppins" panose="020B0604020202020204" charset="0"/>
                <a:ea typeface="Ubuntu"/>
                <a:cs typeface="Poppins" panose="020B0604020202020204" charset="0"/>
                <a:sym typeface="Ubuntu"/>
              </a:rPr>
              <a:t>Input Method Issues</a:t>
            </a:r>
            <a:endParaRPr dirty="0">
              <a:solidFill>
                <a:srgbClr val="2372B2"/>
              </a:solidFill>
              <a:latin typeface="Poppins" panose="020B0604020202020204" charset="0"/>
              <a:cs typeface="Poppins" panose="020B0604020202020204" charset="0"/>
            </a:endParaRPr>
          </a:p>
          <a:p>
            <a:pPr marL="0" marR="0" lvl="0" indent="0" algn="just" rtl="0">
              <a:lnSpc>
                <a:spcPct val="90000"/>
              </a:lnSpc>
              <a:spcBef>
                <a:spcPts val="0"/>
              </a:spcBef>
              <a:spcAft>
                <a:spcPts val="0"/>
              </a:spcAft>
              <a:buClr>
                <a:schemeClr val="dk1"/>
              </a:buClr>
              <a:buSzPts val="350"/>
              <a:buFont typeface="Arial"/>
              <a:buNone/>
            </a:pPr>
            <a:r>
              <a:rPr lang="en" b="0" i="0" u="none" strike="noStrike" cap="none" dirty="0">
                <a:solidFill>
                  <a:schemeClr val="dk1"/>
                </a:solidFill>
                <a:latin typeface="Poppins" panose="020B0604020202020204" charset="0"/>
                <a:ea typeface="Ubuntu"/>
                <a:cs typeface="Poppins" panose="020B0604020202020204" charset="0"/>
                <a:sym typeface="Ubuntu"/>
              </a:rPr>
              <a:t>Each input method has its own particularities and can trigger a different behavior to the target application. How the application reacts to an input method should be considered when choosing one. Errors may appear when using one of the input method without knowing its implications.</a:t>
            </a:r>
            <a:endParaRPr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90000"/>
              </a:lnSpc>
              <a:spcBef>
                <a:spcPts val="0"/>
              </a:spcBef>
              <a:spcAft>
                <a:spcPts val="0"/>
              </a:spcAft>
              <a:buClr>
                <a:schemeClr val="dk1"/>
              </a:buClr>
              <a:buSzPts val="1400"/>
              <a:buFont typeface="Arial"/>
              <a:buNone/>
            </a:pPr>
            <a:endParaRPr b="0" i="0" u="none" strike="noStrike" cap="none" dirty="0">
              <a:solidFill>
                <a:schemeClr val="dk1"/>
              </a:solidFill>
              <a:latin typeface="Poppins" panose="020B0604020202020204" charset="0"/>
              <a:ea typeface="Ubuntu"/>
              <a:cs typeface="Poppins" panose="020B0604020202020204" charset="0"/>
              <a:sym typeface="Ubuntu"/>
            </a:endParaRPr>
          </a:p>
          <a:p>
            <a:pPr marL="0" marR="0" lvl="0" indent="0" algn="just" rtl="0">
              <a:lnSpc>
                <a:spcPct val="90000"/>
              </a:lnSpc>
              <a:spcBef>
                <a:spcPts val="0"/>
              </a:spcBef>
              <a:spcAft>
                <a:spcPts val="0"/>
              </a:spcAft>
              <a:buClr>
                <a:schemeClr val="dk1"/>
              </a:buClr>
              <a:buSzPts val="1800"/>
              <a:buFont typeface="Arial"/>
              <a:buNone/>
            </a:pPr>
            <a:r>
              <a:rPr lang="en" b="1" i="0" u="none" strike="noStrike" cap="none" dirty="0">
                <a:solidFill>
                  <a:srgbClr val="2372B2"/>
                </a:solidFill>
                <a:latin typeface="Poppins" panose="020B0604020202020204" charset="0"/>
                <a:ea typeface="Ubuntu"/>
                <a:cs typeface="Poppins" panose="020B0604020202020204" charset="0"/>
                <a:sym typeface="Ubuntu"/>
              </a:rPr>
              <a:t>Coordinates Issues</a:t>
            </a:r>
            <a:endParaRPr dirty="0">
              <a:solidFill>
                <a:srgbClr val="2372B2"/>
              </a:solidFill>
              <a:latin typeface="Poppins" panose="020B0604020202020204" charset="0"/>
              <a:cs typeface="Poppins" panose="020B0604020202020204" charset="0"/>
            </a:endParaRPr>
          </a:p>
          <a:p>
            <a:pPr marL="0" marR="0" lvl="0" indent="0" algn="just" rtl="0">
              <a:lnSpc>
                <a:spcPct val="90000"/>
              </a:lnSpc>
              <a:spcBef>
                <a:spcPts val="0"/>
              </a:spcBef>
              <a:spcAft>
                <a:spcPts val="0"/>
              </a:spcAft>
              <a:buClr>
                <a:schemeClr val="dk1"/>
              </a:buClr>
              <a:buSzPts val="350"/>
              <a:buFont typeface="Arial"/>
              <a:buNone/>
            </a:pPr>
            <a:r>
              <a:rPr lang="en" b="0" i="0" u="none" strike="noStrike" cap="none" dirty="0">
                <a:solidFill>
                  <a:schemeClr val="dk1"/>
                </a:solidFill>
                <a:latin typeface="Poppins" panose="020B0604020202020204" charset="0"/>
                <a:ea typeface="Ubuntu"/>
                <a:cs typeface="Poppins" panose="020B0604020202020204" charset="0"/>
                <a:sym typeface="Ubuntu"/>
              </a:rPr>
              <a:t>Coordinates are relative to the target but it’s recommended to use them as little as possible in situation where the layout of the application changes between instances. Extra measures may be needed to maintain the layout of the application.</a:t>
            </a:r>
            <a:endParaRPr dirty="0">
              <a:latin typeface="Poppins" panose="020B0604020202020204" charset="0"/>
              <a:cs typeface="Poppins" panose="020B0604020202020204" charset="0"/>
            </a:endParaRPr>
          </a:p>
        </p:txBody>
      </p:sp>
      <p:pic>
        <p:nvPicPr>
          <p:cNvPr id="5" name="Picture 4">
            <a:extLst>
              <a:ext uri="{FF2B5EF4-FFF2-40B4-BE49-F238E27FC236}">
                <a16:creationId xmlns:a16="http://schemas.microsoft.com/office/drawing/2014/main" id="{020E99E3-6255-488E-A708-FCBD56FD0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8250" y="4696746"/>
            <a:ext cx="763383" cy="341598"/>
          </a:xfrm>
          <a:prstGeom prst="rect">
            <a:avLst/>
          </a:prstGeom>
        </p:spPr>
      </p:pic>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7"/>
        <p:cNvGrpSpPr/>
        <p:nvPr/>
      </p:nvGrpSpPr>
      <p:grpSpPr>
        <a:xfrm>
          <a:off x="0" y="0"/>
          <a:ext cx="0" cy="0"/>
          <a:chOff x="0" y="0"/>
          <a:chExt cx="0" cy="0"/>
        </a:xfrm>
      </p:grpSpPr>
      <p:sp>
        <p:nvSpPr>
          <p:cNvPr id="398" name="Google Shape;398;p58"/>
          <p:cNvSpPr txBox="1">
            <a:spLocks noGrp="1"/>
          </p:cNvSpPr>
          <p:nvPr>
            <p:ph type="title"/>
          </p:nvPr>
        </p:nvSpPr>
        <p:spPr/>
        <p:txBody>
          <a:bodyPr/>
          <a:lstStyle/>
          <a:p>
            <a:pPr lvl="0"/>
            <a:r>
              <a:rPr lang="en-US" dirty="0">
                <a:sym typeface="Ubuntu"/>
              </a:rPr>
              <a:t>UI SYNCHRONIZATION</a:t>
            </a:r>
            <a:endParaRPr lang="en-US" dirty="0"/>
          </a:p>
        </p:txBody>
      </p:sp>
      <p:sp>
        <p:nvSpPr>
          <p:cNvPr id="399" name="Google Shape;399;p58"/>
          <p:cNvSpPr txBox="1"/>
          <p:nvPr/>
        </p:nvSpPr>
        <p:spPr>
          <a:xfrm>
            <a:off x="425197" y="866399"/>
            <a:ext cx="4649723" cy="370675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b="0" i="0" u="none" strike="noStrike" cap="none" dirty="0">
                <a:solidFill>
                  <a:schemeClr val="tx1"/>
                </a:solidFill>
                <a:latin typeface="Poppins" panose="020B0604020202020204" charset="0"/>
                <a:cs typeface="Poppins" panose="020B0604020202020204" charset="0"/>
                <a:sym typeface="Arial"/>
              </a:rPr>
              <a:t>Useful activities for checking application UI status </a:t>
            </a:r>
            <a:endParaRPr dirty="0">
              <a:solidFill>
                <a:schemeClr val="tx1"/>
              </a:solidFill>
              <a:latin typeface="Poppins" panose="020B0604020202020204" charset="0"/>
              <a:cs typeface="Poppins" panose="020B0604020202020204" charset="0"/>
            </a:endParaRPr>
          </a:p>
          <a:p>
            <a:pPr marL="114300" marR="0" lvl="0" algn="l" rtl="0">
              <a:lnSpc>
                <a:spcPct val="100000"/>
              </a:lnSpc>
              <a:spcBef>
                <a:spcPts val="0"/>
              </a:spcBef>
              <a:spcAft>
                <a:spcPts val="0"/>
              </a:spcAft>
              <a:buClr>
                <a:srgbClr val="000000"/>
              </a:buClr>
              <a:buSzPts val="1800"/>
            </a:pPr>
            <a:endParaRPr lang="en" dirty="0">
              <a:solidFill>
                <a:schemeClr val="tx1"/>
              </a:solidFill>
              <a:latin typeface="Poppins" panose="020B0604020202020204" charset="0"/>
              <a:cs typeface="Poppins" panose="020B0604020202020204" charset="0"/>
            </a:endParaRPr>
          </a:p>
          <a:p>
            <a:pPr marL="114300" marR="0" lvl="0" algn="l" rtl="0">
              <a:lnSpc>
                <a:spcPct val="100000"/>
              </a:lnSpc>
              <a:spcBef>
                <a:spcPts val="0"/>
              </a:spcBef>
              <a:spcAft>
                <a:spcPts val="0"/>
              </a:spcAft>
              <a:buClr>
                <a:srgbClr val="000000"/>
              </a:buClr>
              <a:buSzPts val="1800"/>
            </a:pPr>
            <a:endParaRPr lang="en" sz="2000" dirty="0">
              <a:solidFill>
                <a:schemeClr val="tx1"/>
              </a:solidFill>
              <a:latin typeface="Poppins" panose="020B0604020202020204" charset="0"/>
              <a:cs typeface="Poppins" panose="020B0604020202020204" charset="0"/>
            </a:endParaRPr>
          </a:p>
          <a:p>
            <a:pPr marL="114300" marR="0" lvl="0" algn="l" rtl="0">
              <a:lnSpc>
                <a:spcPct val="100000"/>
              </a:lnSpc>
              <a:spcBef>
                <a:spcPts val="0"/>
              </a:spcBef>
              <a:spcAft>
                <a:spcPts val="0"/>
              </a:spcAft>
              <a:buClr>
                <a:srgbClr val="000000"/>
              </a:buClr>
              <a:buSzPts val="1800"/>
            </a:pPr>
            <a:endParaRPr lang="en" b="0" i="1" u="none" strike="noStrike" cap="none" dirty="0">
              <a:solidFill>
                <a:schemeClr val="tx1"/>
              </a:solidFill>
              <a:latin typeface="Poppins" panose="020B0604020202020204" charset="0"/>
              <a:cs typeface="Poppins" panose="020B0604020202020204" charset="0"/>
              <a:sym typeface="Arial"/>
            </a:endParaRPr>
          </a:p>
          <a:p>
            <a:pPr marL="114300" marR="0" lvl="0" algn="l" rtl="0">
              <a:lnSpc>
                <a:spcPct val="100000"/>
              </a:lnSpc>
              <a:spcBef>
                <a:spcPts val="0"/>
              </a:spcBef>
              <a:spcAft>
                <a:spcPts val="0"/>
              </a:spcAft>
              <a:buClr>
                <a:srgbClr val="000000"/>
              </a:buClr>
              <a:buSzPts val="1800"/>
            </a:pPr>
            <a:r>
              <a:rPr lang="en" b="0" i="1" u="none" strike="noStrike" cap="none" dirty="0">
                <a:solidFill>
                  <a:schemeClr val="tx1"/>
                </a:solidFill>
                <a:latin typeface="Poppins" panose="020B0604020202020204" charset="0"/>
                <a:cs typeface="Poppins" panose="020B0604020202020204" charset="0"/>
                <a:sym typeface="Arial"/>
              </a:rPr>
              <a:t>FindElement</a:t>
            </a:r>
            <a:endParaRPr lang="en" dirty="0">
              <a:solidFill>
                <a:schemeClr val="tx1"/>
              </a:solidFill>
              <a:latin typeface="Poppins" panose="020B0604020202020204" charset="0"/>
              <a:cs typeface="Poppins" panose="020B0604020202020204" charset="0"/>
            </a:endParaRPr>
          </a:p>
          <a:p>
            <a:pPr marL="114300" marR="0" lvl="0" algn="l" rtl="0">
              <a:lnSpc>
                <a:spcPct val="100000"/>
              </a:lnSpc>
              <a:spcBef>
                <a:spcPts val="0"/>
              </a:spcBef>
              <a:spcAft>
                <a:spcPts val="0"/>
              </a:spcAft>
              <a:buClr>
                <a:srgbClr val="000000"/>
              </a:buClr>
              <a:buSzPts val="1800"/>
            </a:pPr>
            <a:r>
              <a:rPr lang="en" b="0" i="1" u="none" strike="noStrike" cap="none" dirty="0">
                <a:solidFill>
                  <a:schemeClr val="tx1"/>
                </a:solidFill>
                <a:latin typeface="Poppins" panose="020B0604020202020204" charset="0"/>
                <a:cs typeface="Poppins" panose="020B0604020202020204" charset="0"/>
                <a:sym typeface="Arial"/>
              </a:rPr>
              <a:t>ElementExists</a:t>
            </a:r>
            <a:endParaRPr lang="en" dirty="0">
              <a:solidFill>
                <a:schemeClr val="tx1"/>
              </a:solidFill>
              <a:latin typeface="Poppins" panose="020B0604020202020204" charset="0"/>
              <a:cs typeface="Poppins" panose="020B0604020202020204" charset="0"/>
            </a:endParaRPr>
          </a:p>
          <a:p>
            <a:pPr marL="114300" marR="0" lvl="0" algn="l" rtl="0">
              <a:lnSpc>
                <a:spcPct val="100000"/>
              </a:lnSpc>
              <a:spcBef>
                <a:spcPts val="0"/>
              </a:spcBef>
              <a:spcAft>
                <a:spcPts val="0"/>
              </a:spcAft>
              <a:buClr>
                <a:srgbClr val="000000"/>
              </a:buClr>
              <a:buSzPts val="1800"/>
            </a:pPr>
            <a:r>
              <a:rPr lang="en" b="0" i="1" u="none" strike="noStrike" cap="none" dirty="0">
                <a:solidFill>
                  <a:schemeClr val="tx1"/>
                </a:solidFill>
                <a:latin typeface="Poppins" panose="020B0604020202020204" charset="0"/>
                <a:cs typeface="Poppins" panose="020B0604020202020204" charset="0"/>
                <a:sym typeface="Arial"/>
              </a:rPr>
              <a:t>WaitElementVanish</a:t>
            </a:r>
            <a:endParaRPr dirty="0">
              <a:solidFill>
                <a:schemeClr val="tx1"/>
              </a:solidFill>
              <a:latin typeface="Poppins" panose="020B0604020202020204" charset="0"/>
              <a:cs typeface="Poppins" panose="020B0604020202020204" charset="0"/>
            </a:endParaRPr>
          </a:p>
          <a:p>
            <a:pPr marL="457200" marR="0" lvl="0" indent="-228600" algn="l" rtl="0">
              <a:lnSpc>
                <a:spcPct val="100000"/>
              </a:lnSpc>
              <a:spcBef>
                <a:spcPts val="0"/>
              </a:spcBef>
              <a:spcAft>
                <a:spcPts val="0"/>
              </a:spcAft>
              <a:buClr>
                <a:srgbClr val="000000"/>
              </a:buClr>
              <a:buSzPts val="1800"/>
              <a:buFont typeface="Noto Sans Symbols"/>
              <a:buNone/>
            </a:pPr>
            <a:endParaRPr lang="en-US" b="0" i="1" u="none" strike="noStrike" cap="none" dirty="0">
              <a:solidFill>
                <a:schemeClr val="tx1"/>
              </a:solidFill>
              <a:latin typeface="Poppins" panose="020B0604020202020204" charset="0"/>
              <a:cs typeface="Poppins" panose="020B0604020202020204" charset="0"/>
              <a:sym typeface="Arial"/>
            </a:endParaRPr>
          </a:p>
          <a:p>
            <a:pPr marL="457200" marR="0" lvl="0" indent="-228600" algn="l" rtl="0">
              <a:lnSpc>
                <a:spcPct val="100000"/>
              </a:lnSpc>
              <a:spcBef>
                <a:spcPts val="0"/>
              </a:spcBef>
              <a:spcAft>
                <a:spcPts val="0"/>
              </a:spcAft>
              <a:buClr>
                <a:srgbClr val="000000"/>
              </a:buClr>
              <a:buSzPts val="1800"/>
              <a:buFont typeface="Noto Sans Symbols"/>
              <a:buNone/>
            </a:pPr>
            <a:endParaRPr lang="en-US" i="1" dirty="0">
              <a:solidFill>
                <a:schemeClr val="tx1"/>
              </a:solidFill>
              <a:latin typeface="Poppins" panose="020B0604020202020204" charset="0"/>
              <a:cs typeface="Poppins" panose="020B0604020202020204" charset="0"/>
            </a:endParaRPr>
          </a:p>
          <a:p>
            <a:pPr marL="457200" marR="0" lvl="0" indent="-228600" algn="l" rtl="0">
              <a:lnSpc>
                <a:spcPct val="100000"/>
              </a:lnSpc>
              <a:spcBef>
                <a:spcPts val="0"/>
              </a:spcBef>
              <a:spcAft>
                <a:spcPts val="0"/>
              </a:spcAft>
              <a:buClr>
                <a:srgbClr val="000000"/>
              </a:buClr>
              <a:buSzPts val="1800"/>
              <a:buFont typeface="Noto Sans Symbols"/>
              <a:buNone/>
            </a:pPr>
            <a:endParaRPr b="0" i="1" u="none" strike="noStrike" cap="none" dirty="0">
              <a:solidFill>
                <a:schemeClr val="tx1"/>
              </a:solidFill>
              <a:latin typeface="Poppins" panose="020B0604020202020204" charset="0"/>
              <a:cs typeface="Poppins" panose="020B0604020202020204" charset="0"/>
              <a:sym typeface="Arial"/>
            </a:endParaRPr>
          </a:p>
          <a:p>
            <a:pPr marL="457200" marR="0" lvl="0" indent="-228600" algn="l" rtl="0">
              <a:lnSpc>
                <a:spcPct val="100000"/>
              </a:lnSpc>
              <a:spcBef>
                <a:spcPts val="0"/>
              </a:spcBef>
              <a:spcAft>
                <a:spcPts val="0"/>
              </a:spcAft>
              <a:buClr>
                <a:srgbClr val="000000"/>
              </a:buClr>
              <a:buSzPts val="1800"/>
              <a:buFont typeface="Noto Sans Symbols"/>
              <a:buNone/>
            </a:pPr>
            <a:endParaRPr lang="en-US" sz="1800" b="0" i="1" u="none" strike="noStrike" cap="none" dirty="0">
              <a:solidFill>
                <a:schemeClr val="tx1"/>
              </a:solidFill>
              <a:latin typeface="Poppins" panose="020B0604020202020204" charset="0"/>
              <a:cs typeface="Poppins" panose="020B0604020202020204" charset="0"/>
              <a:sym typeface="Arial"/>
            </a:endParaRPr>
          </a:p>
          <a:p>
            <a:pPr marL="457200" marR="0" lvl="0" indent="-228600" algn="l" rtl="0">
              <a:lnSpc>
                <a:spcPct val="100000"/>
              </a:lnSpc>
              <a:spcBef>
                <a:spcPts val="0"/>
              </a:spcBef>
              <a:spcAft>
                <a:spcPts val="0"/>
              </a:spcAft>
              <a:buClr>
                <a:srgbClr val="000000"/>
              </a:buClr>
              <a:buSzPts val="1800"/>
              <a:buFont typeface="Noto Sans Symbols"/>
              <a:buNone/>
            </a:pPr>
            <a:endParaRPr b="0" i="1" u="none" strike="noStrike" cap="none" dirty="0">
              <a:solidFill>
                <a:schemeClr val="tx1"/>
              </a:solidFill>
              <a:latin typeface="Poppins" panose="020B0604020202020204" charset="0"/>
              <a:cs typeface="Poppins" panose="020B0604020202020204" charset="0"/>
              <a:sym typeface="Arial"/>
            </a:endParaRPr>
          </a:p>
          <a:p>
            <a:pPr marL="114300" marR="0" lvl="0" algn="l" rtl="0">
              <a:lnSpc>
                <a:spcPct val="100000"/>
              </a:lnSpc>
              <a:spcBef>
                <a:spcPts val="0"/>
              </a:spcBef>
              <a:spcAft>
                <a:spcPts val="0"/>
              </a:spcAft>
              <a:buClr>
                <a:srgbClr val="000000"/>
              </a:buClr>
              <a:buSzPts val="1800"/>
            </a:pPr>
            <a:r>
              <a:rPr lang="en" b="0" i="1" u="none" strike="noStrike" cap="none" dirty="0">
                <a:solidFill>
                  <a:schemeClr val="tx1"/>
                </a:solidFill>
                <a:latin typeface="Poppins" panose="020B0604020202020204" charset="0"/>
                <a:cs typeface="Poppins" panose="020B0604020202020204" charset="0"/>
                <a:sym typeface="Arial"/>
              </a:rPr>
              <a:t>OnElementVanish</a:t>
            </a:r>
            <a:endParaRPr lang="en" dirty="0">
              <a:solidFill>
                <a:schemeClr val="tx1"/>
              </a:solidFill>
              <a:latin typeface="Poppins" panose="020B0604020202020204" charset="0"/>
              <a:cs typeface="Poppins" panose="020B0604020202020204" charset="0"/>
            </a:endParaRPr>
          </a:p>
          <a:p>
            <a:pPr marL="114300" marR="0" lvl="0" algn="l" rtl="0">
              <a:lnSpc>
                <a:spcPct val="100000"/>
              </a:lnSpc>
              <a:spcBef>
                <a:spcPts val="0"/>
              </a:spcBef>
              <a:spcAft>
                <a:spcPts val="0"/>
              </a:spcAft>
              <a:buClr>
                <a:srgbClr val="000000"/>
              </a:buClr>
              <a:buSzPts val="1800"/>
            </a:pPr>
            <a:r>
              <a:rPr lang="en" b="0" i="1" u="none" strike="noStrike" cap="none" dirty="0">
                <a:solidFill>
                  <a:schemeClr val="tx1"/>
                </a:solidFill>
                <a:latin typeface="Poppins" panose="020B0604020202020204" charset="0"/>
                <a:cs typeface="Poppins" panose="020B0604020202020204" charset="0"/>
                <a:sym typeface="Arial"/>
              </a:rPr>
              <a:t>OnImageVanish</a:t>
            </a:r>
            <a:endParaRPr dirty="0">
              <a:solidFill>
                <a:schemeClr val="tx1"/>
              </a:solidFill>
              <a:latin typeface="Poppins" panose="020B0604020202020204" charset="0"/>
              <a:cs typeface="Poppins" panose="020B0604020202020204" charset="0"/>
            </a:endParaRPr>
          </a:p>
          <a:p>
            <a:pPr marL="457200" marR="0" lvl="0" indent="-228600" algn="l" rtl="0">
              <a:lnSpc>
                <a:spcPct val="100000"/>
              </a:lnSpc>
              <a:spcBef>
                <a:spcPts val="0"/>
              </a:spcBef>
              <a:spcAft>
                <a:spcPts val="0"/>
              </a:spcAft>
              <a:buClr>
                <a:srgbClr val="000000"/>
              </a:buClr>
              <a:buSzPts val="1800"/>
              <a:buFont typeface="Noto Sans Symbols"/>
              <a:buNone/>
            </a:pPr>
            <a:endParaRPr b="0" i="1" u="none" strike="noStrike" cap="none" dirty="0">
              <a:solidFill>
                <a:schemeClr val="tx1"/>
              </a:solidFill>
              <a:latin typeface="Poppins" panose="020B0604020202020204" charset="0"/>
              <a:cs typeface="Poppins" panose="020B0604020202020204" charset="0"/>
              <a:sym typeface="Arial"/>
            </a:endParaRPr>
          </a:p>
        </p:txBody>
      </p:sp>
      <p:grpSp>
        <p:nvGrpSpPr>
          <p:cNvPr id="34" name="Layer 6">
            <a:extLst>
              <a:ext uri="{FF2B5EF4-FFF2-40B4-BE49-F238E27FC236}">
                <a16:creationId xmlns:a16="http://schemas.microsoft.com/office/drawing/2014/main" id="{EA1D2F64-D6E3-4052-A0B6-9F006CDF58BA}"/>
              </a:ext>
            </a:extLst>
          </p:cNvPr>
          <p:cNvGrpSpPr/>
          <p:nvPr/>
        </p:nvGrpSpPr>
        <p:grpSpPr>
          <a:xfrm>
            <a:off x="3074736" y="3883395"/>
            <a:ext cx="2910011" cy="797876"/>
            <a:chOff x="4889500" y="4559301"/>
            <a:chExt cx="2400300" cy="1392238"/>
          </a:xfrm>
          <a:solidFill>
            <a:srgbClr val="5F5F5F"/>
          </a:solidFill>
          <a:effectLst>
            <a:outerShdw blurRad="266700" dist="228600" algn="l" rotWithShape="0">
              <a:prstClr val="black">
                <a:alpha val="24000"/>
              </a:prstClr>
            </a:outerShdw>
          </a:effectLst>
        </p:grpSpPr>
        <p:sp>
          <p:nvSpPr>
            <p:cNvPr id="35" name="Freeform 7">
              <a:extLst>
                <a:ext uri="{FF2B5EF4-FFF2-40B4-BE49-F238E27FC236}">
                  <a16:creationId xmlns:a16="http://schemas.microsoft.com/office/drawing/2014/main" id="{08A0E2A1-2380-4AB3-8C35-4ACA15D7DEA6}"/>
                </a:ext>
              </a:extLst>
            </p:cNvPr>
            <p:cNvSpPr>
              <a:spLocks/>
            </p:cNvSpPr>
            <p:nvPr/>
          </p:nvSpPr>
          <p:spPr bwMode="auto">
            <a:xfrm>
              <a:off x="5365750" y="4797426"/>
              <a:ext cx="723900" cy="552450"/>
            </a:xfrm>
            <a:custGeom>
              <a:avLst/>
              <a:gdLst>
                <a:gd name="T0" fmla="*/ 456 w 456"/>
                <a:gd name="T1" fmla="*/ 0 h 348"/>
                <a:gd name="T2" fmla="*/ 456 w 456"/>
                <a:gd name="T3" fmla="*/ 123 h 348"/>
                <a:gd name="T4" fmla="*/ 0 w 456"/>
                <a:gd name="T5" fmla="*/ 348 h 348"/>
                <a:gd name="T6" fmla="*/ 0 w 456"/>
                <a:gd name="T7" fmla="*/ 229 h 348"/>
                <a:gd name="T8" fmla="*/ 456 w 456"/>
                <a:gd name="T9" fmla="*/ 0 h 348"/>
              </a:gdLst>
              <a:ahLst/>
              <a:cxnLst>
                <a:cxn ang="0">
                  <a:pos x="T0" y="T1"/>
                </a:cxn>
                <a:cxn ang="0">
                  <a:pos x="T2" y="T3"/>
                </a:cxn>
                <a:cxn ang="0">
                  <a:pos x="T4" y="T5"/>
                </a:cxn>
                <a:cxn ang="0">
                  <a:pos x="T6" y="T7"/>
                </a:cxn>
                <a:cxn ang="0">
                  <a:pos x="T8" y="T9"/>
                </a:cxn>
              </a:cxnLst>
              <a:rect l="0" t="0" r="r" b="b"/>
              <a:pathLst>
                <a:path w="456" h="348">
                  <a:moveTo>
                    <a:pt x="456" y="0"/>
                  </a:moveTo>
                  <a:lnTo>
                    <a:pt x="456" y="123"/>
                  </a:lnTo>
                  <a:lnTo>
                    <a:pt x="0" y="348"/>
                  </a:lnTo>
                  <a:lnTo>
                    <a:pt x="0" y="229"/>
                  </a:lnTo>
                  <a:lnTo>
                    <a:pt x="4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36" name="Freeform 8">
              <a:extLst>
                <a:ext uri="{FF2B5EF4-FFF2-40B4-BE49-F238E27FC236}">
                  <a16:creationId xmlns:a16="http://schemas.microsoft.com/office/drawing/2014/main" id="{52C2A04B-B21F-4C74-9D66-643E9E0FAC19}"/>
                </a:ext>
              </a:extLst>
            </p:cNvPr>
            <p:cNvSpPr>
              <a:spLocks noEditPoints="1"/>
            </p:cNvSpPr>
            <p:nvPr/>
          </p:nvSpPr>
          <p:spPr bwMode="auto">
            <a:xfrm>
              <a:off x="4889500" y="4797426"/>
              <a:ext cx="1922463" cy="1154113"/>
            </a:xfrm>
            <a:custGeom>
              <a:avLst/>
              <a:gdLst>
                <a:gd name="T0" fmla="*/ 1211 w 1211"/>
                <a:gd name="T1" fmla="*/ 229 h 727"/>
                <a:gd name="T2" fmla="*/ 1211 w 1211"/>
                <a:gd name="T3" fmla="*/ 348 h 727"/>
                <a:gd name="T4" fmla="*/ 756 w 1211"/>
                <a:gd name="T5" fmla="*/ 123 h 727"/>
                <a:gd name="T6" fmla="*/ 756 w 1211"/>
                <a:gd name="T7" fmla="*/ 0 h 727"/>
                <a:gd name="T8" fmla="*/ 1211 w 1211"/>
                <a:gd name="T9" fmla="*/ 229 h 727"/>
                <a:gd name="T10" fmla="*/ 0 w 1211"/>
                <a:gd name="T11" fmla="*/ 348 h 727"/>
                <a:gd name="T12" fmla="*/ 756 w 1211"/>
                <a:gd name="T13" fmla="*/ 727 h 727"/>
                <a:gd name="T14" fmla="*/ 756 w 1211"/>
                <a:gd name="T15" fmla="*/ 603 h 727"/>
                <a:gd name="T16" fmla="*/ 0 w 1211"/>
                <a:gd name="T17" fmla="*/ 229 h 727"/>
                <a:gd name="T18" fmla="*/ 0 w 1211"/>
                <a:gd name="T19" fmla="*/ 34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727">
                  <a:moveTo>
                    <a:pt x="1211" y="229"/>
                  </a:moveTo>
                  <a:lnTo>
                    <a:pt x="1211" y="348"/>
                  </a:lnTo>
                  <a:lnTo>
                    <a:pt x="756" y="123"/>
                  </a:lnTo>
                  <a:lnTo>
                    <a:pt x="756" y="0"/>
                  </a:lnTo>
                  <a:lnTo>
                    <a:pt x="1211" y="229"/>
                  </a:lnTo>
                  <a:close/>
                  <a:moveTo>
                    <a:pt x="0" y="348"/>
                  </a:moveTo>
                  <a:lnTo>
                    <a:pt x="756" y="727"/>
                  </a:lnTo>
                  <a:lnTo>
                    <a:pt x="756" y="603"/>
                  </a:lnTo>
                  <a:lnTo>
                    <a:pt x="0" y="229"/>
                  </a:lnTo>
                  <a:lnTo>
                    <a:pt x="0" y="3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37" name="Freeform 9">
              <a:extLst>
                <a:ext uri="{FF2B5EF4-FFF2-40B4-BE49-F238E27FC236}">
                  <a16:creationId xmlns:a16="http://schemas.microsoft.com/office/drawing/2014/main" id="{A0675465-3143-4A82-B4FF-B2A4462D3C61}"/>
                </a:ext>
              </a:extLst>
            </p:cNvPr>
            <p:cNvSpPr>
              <a:spLocks/>
            </p:cNvSpPr>
            <p:nvPr/>
          </p:nvSpPr>
          <p:spPr bwMode="auto">
            <a:xfrm>
              <a:off x="6089650" y="5160963"/>
              <a:ext cx="1200150" cy="790575"/>
            </a:xfrm>
            <a:custGeom>
              <a:avLst/>
              <a:gdLst>
                <a:gd name="T0" fmla="*/ 756 w 756"/>
                <a:gd name="T1" fmla="*/ 0 h 498"/>
                <a:gd name="T2" fmla="*/ 756 w 756"/>
                <a:gd name="T3" fmla="*/ 119 h 498"/>
                <a:gd name="T4" fmla="*/ 0 w 756"/>
                <a:gd name="T5" fmla="*/ 498 h 498"/>
                <a:gd name="T6" fmla="*/ 0 w 756"/>
                <a:gd name="T7" fmla="*/ 374 h 498"/>
                <a:gd name="T8" fmla="*/ 756 w 756"/>
                <a:gd name="T9" fmla="*/ 0 h 498"/>
              </a:gdLst>
              <a:ahLst/>
              <a:cxnLst>
                <a:cxn ang="0">
                  <a:pos x="T0" y="T1"/>
                </a:cxn>
                <a:cxn ang="0">
                  <a:pos x="T2" y="T3"/>
                </a:cxn>
                <a:cxn ang="0">
                  <a:pos x="T4" y="T5"/>
                </a:cxn>
                <a:cxn ang="0">
                  <a:pos x="T6" y="T7"/>
                </a:cxn>
                <a:cxn ang="0">
                  <a:pos x="T8" y="T9"/>
                </a:cxn>
              </a:cxnLst>
              <a:rect l="0" t="0" r="r" b="b"/>
              <a:pathLst>
                <a:path w="756" h="498">
                  <a:moveTo>
                    <a:pt x="756" y="0"/>
                  </a:moveTo>
                  <a:lnTo>
                    <a:pt x="756" y="119"/>
                  </a:lnTo>
                  <a:lnTo>
                    <a:pt x="0" y="498"/>
                  </a:lnTo>
                  <a:lnTo>
                    <a:pt x="0" y="374"/>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38" name="Freeform 10">
              <a:extLst>
                <a:ext uri="{FF2B5EF4-FFF2-40B4-BE49-F238E27FC236}">
                  <a16:creationId xmlns:a16="http://schemas.microsoft.com/office/drawing/2014/main" id="{CBE74E7E-7C3C-440E-8E3D-0A37F74D8863}"/>
                </a:ext>
              </a:extLst>
            </p:cNvPr>
            <p:cNvSpPr>
              <a:spLocks noEditPoints="1"/>
            </p:cNvSpPr>
            <p:nvPr/>
          </p:nvSpPr>
          <p:spPr bwMode="auto">
            <a:xfrm>
              <a:off x="4889500" y="4559301"/>
              <a:ext cx="2400300" cy="1195388"/>
            </a:xfrm>
            <a:custGeom>
              <a:avLst/>
              <a:gdLst>
                <a:gd name="T0" fmla="*/ 756 w 1512"/>
                <a:gd name="T1" fmla="*/ 0 h 753"/>
                <a:gd name="T2" fmla="*/ 1512 w 1512"/>
                <a:gd name="T3" fmla="*/ 379 h 753"/>
                <a:gd name="T4" fmla="*/ 756 w 1512"/>
                <a:gd name="T5" fmla="*/ 753 h 753"/>
                <a:gd name="T6" fmla="*/ 0 w 1512"/>
                <a:gd name="T7" fmla="*/ 379 h 753"/>
                <a:gd name="T8" fmla="*/ 756 w 1512"/>
                <a:gd name="T9" fmla="*/ 0 h 753"/>
                <a:gd name="T10" fmla="*/ 300 w 1512"/>
                <a:gd name="T11" fmla="*/ 379 h 753"/>
                <a:gd name="T12" fmla="*/ 756 w 1512"/>
                <a:gd name="T13" fmla="*/ 604 h 753"/>
                <a:gd name="T14" fmla="*/ 1211 w 1512"/>
                <a:gd name="T15" fmla="*/ 379 h 753"/>
                <a:gd name="T16" fmla="*/ 756 w 1512"/>
                <a:gd name="T17" fmla="*/ 150 h 753"/>
                <a:gd name="T18" fmla="*/ 300 w 1512"/>
                <a:gd name="T19" fmla="*/ 37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2" h="753">
                  <a:moveTo>
                    <a:pt x="756" y="0"/>
                  </a:moveTo>
                  <a:lnTo>
                    <a:pt x="1512" y="379"/>
                  </a:lnTo>
                  <a:lnTo>
                    <a:pt x="756" y="753"/>
                  </a:lnTo>
                  <a:lnTo>
                    <a:pt x="0" y="379"/>
                  </a:lnTo>
                  <a:lnTo>
                    <a:pt x="756" y="0"/>
                  </a:lnTo>
                  <a:close/>
                  <a:moveTo>
                    <a:pt x="300" y="379"/>
                  </a:moveTo>
                  <a:lnTo>
                    <a:pt x="756" y="604"/>
                  </a:lnTo>
                  <a:lnTo>
                    <a:pt x="1211" y="379"/>
                  </a:lnTo>
                  <a:lnTo>
                    <a:pt x="756" y="150"/>
                  </a:lnTo>
                  <a:lnTo>
                    <a:pt x="300"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39" name="Layer 5">
            <a:extLst>
              <a:ext uri="{FF2B5EF4-FFF2-40B4-BE49-F238E27FC236}">
                <a16:creationId xmlns:a16="http://schemas.microsoft.com/office/drawing/2014/main" id="{FEC83301-6779-4EED-9583-6A47E4B49BEB}"/>
              </a:ext>
            </a:extLst>
          </p:cNvPr>
          <p:cNvGrpSpPr/>
          <p:nvPr/>
        </p:nvGrpSpPr>
        <p:grpSpPr>
          <a:xfrm>
            <a:off x="3074737" y="3456634"/>
            <a:ext cx="2910011" cy="794238"/>
            <a:chOff x="4889500" y="3152776"/>
            <a:chExt cx="2400300" cy="1385888"/>
          </a:xfrm>
          <a:effectLst>
            <a:outerShdw blurRad="266700" dist="228600" algn="l" rotWithShape="0">
              <a:prstClr val="black">
                <a:alpha val="24000"/>
              </a:prstClr>
            </a:outerShdw>
          </a:effectLst>
        </p:grpSpPr>
        <p:sp>
          <p:nvSpPr>
            <p:cNvPr id="40" name="Freeform 20">
              <a:extLst>
                <a:ext uri="{FF2B5EF4-FFF2-40B4-BE49-F238E27FC236}">
                  <a16:creationId xmlns:a16="http://schemas.microsoft.com/office/drawing/2014/main" id="{A209184D-B1BB-4CCE-B04E-C12D195512E6}"/>
                </a:ext>
              </a:extLst>
            </p:cNvPr>
            <p:cNvSpPr>
              <a:spLocks/>
            </p:cNvSpPr>
            <p:nvPr/>
          </p:nvSpPr>
          <p:spPr bwMode="auto">
            <a:xfrm>
              <a:off x="5365750" y="3390901"/>
              <a:ext cx="723900" cy="552450"/>
            </a:xfrm>
            <a:custGeom>
              <a:avLst/>
              <a:gdLst>
                <a:gd name="T0" fmla="*/ 456 w 456"/>
                <a:gd name="T1" fmla="*/ 0 h 348"/>
                <a:gd name="T2" fmla="*/ 456 w 456"/>
                <a:gd name="T3" fmla="*/ 119 h 348"/>
                <a:gd name="T4" fmla="*/ 0 w 456"/>
                <a:gd name="T5" fmla="*/ 348 h 348"/>
                <a:gd name="T6" fmla="*/ 0 w 456"/>
                <a:gd name="T7" fmla="*/ 225 h 348"/>
                <a:gd name="T8" fmla="*/ 456 w 456"/>
                <a:gd name="T9" fmla="*/ 0 h 348"/>
              </a:gdLst>
              <a:ahLst/>
              <a:cxnLst>
                <a:cxn ang="0">
                  <a:pos x="T0" y="T1"/>
                </a:cxn>
                <a:cxn ang="0">
                  <a:pos x="T2" y="T3"/>
                </a:cxn>
                <a:cxn ang="0">
                  <a:pos x="T4" y="T5"/>
                </a:cxn>
                <a:cxn ang="0">
                  <a:pos x="T6" y="T7"/>
                </a:cxn>
                <a:cxn ang="0">
                  <a:pos x="T8" y="T9"/>
                </a:cxn>
              </a:cxnLst>
              <a:rect l="0" t="0" r="r" b="b"/>
              <a:pathLst>
                <a:path w="456" h="348">
                  <a:moveTo>
                    <a:pt x="456" y="0"/>
                  </a:moveTo>
                  <a:lnTo>
                    <a:pt x="456" y="119"/>
                  </a:lnTo>
                  <a:lnTo>
                    <a:pt x="0" y="348"/>
                  </a:lnTo>
                  <a:lnTo>
                    <a:pt x="0" y="225"/>
                  </a:lnTo>
                  <a:lnTo>
                    <a:pt x="456" y="0"/>
                  </a:lnTo>
                  <a:close/>
                </a:path>
              </a:pathLst>
            </a:custGeom>
            <a:solidFill>
              <a:srgbClr val="EB6C53">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1" name="Freeform 21">
              <a:extLst>
                <a:ext uri="{FF2B5EF4-FFF2-40B4-BE49-F238E27FC236}">
                  <a16:creationId xmlns:a16="http://schemas.microsoft.com/office/drawing/2014/main" id="{95F0C25D-E9C6-44D9-A579-F01E9D8757CE}"/>
                </a:ext>
              </a:extLst>
            </p:cNvPr>
            <p:cNvSpPr>
              <a:spLocks noEditPoints="1"/>
            </p:cNvSpPr>
            <p:nvPr/>
          </p:nvSpPr>
          <p:spPr bwMode="auto">
            <a:xfrm>
              <a:off x="4889500" y="3390901"/>
              <a:ext cx="1922463" cy="1147763"/>
            </a:xfrm>
            <a:custGeom>
              <a:avLst/>
              <a:gdLst>
                <a:gd name="T0" fmla="*/ 1211 w 1211"/>
                <a:gd name="T1" fmla="*/ 225 h 723"/>
                <a:gd name="T2" fmla="*/ 1211 w 1211"/>
                <a:gd name="T3" fmla="*/ 348 h 723"/>
                <a:gd name="T4" fmla="*/ 756 w 1211"/>
                <a:gd name="T5" fmla="*/ 119 h 723"/>
                <a:gd name="T6" fmla="*/ 756 w 1211"/>
                <a:gd name="T7" fmla="*/ 0 h 723"/>
                <a:gd name="T8" fmla="*/ 1211 w 1211"/>
                <a:gd name="T9" fmla="*/ 225 h 723"/>
                <a:gd name="T10" fmla="*/ 0 w 1211"/>
                <a:gd name="T11" fmla="*/ 348 h 723"/>
                <a:gd name="T12" fmla="*/ 756 w 1211"/>
                <a:gd name="T13" fmla="*/ 723 h 723"/>
                <a:gd name="T14" fmla="*/ 756 w 1211"/>
                <a:gd name="T15" fmla="*/ 599 h 723"/>
                <a:gd name="T16" fmla="*/ 0 w 1211"/>
                <a:gd name="T17" fmla="*/ 225 h 723"/>
                <a:gd name="T18" fmla="*/ 0 w 1211"/>
                <a:gd name="T19" fmla="*/ 3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723">
                  <a:moveTo>
                    <a:pt x="1211" y="225"/>
                  </a:moveTo>
                  <a:lnTo>
                    <a:pt x="1211" y="348"/>
                  </a:lnTo>
                  <a:lnTo>
                    <a:pt x="756" y="119"/>
                  </a:lnTo>
                  <a:lnTo>
                    <a:pt x="756" y="0"/>
                  </a:lnTo>
                  <a:lnTo>
                    <a:pt x="1211" y="225"/>
                  </a:lnTo>
                  <a:close/>
                  <a:moveTo>
                    <a:pt x="0" y="348"/>
                  </a:moveTo>
                  <a:lnTo>
                    <a:pt x="756" y="723"/>
                  </a:lnTo>
                  <a:lnTo>
                    <a:pt x="756" y="599"/>
                  </a:lnTo>
                  <a:lnTo>
                    <a:pt x="0" y="225"/>
                  </a:lnTo>
                  <a:lnTo>
                    <a:pt x="0" y="348"/>
                  </a:lnTo>
                  <a:close/>
                </a:path>
              </a:pathLst>
            </a:custGeom>
            <a:solidFill>
              <a:srgbClr val="EB6C53">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2" name="Freeform 22">
              <a:extLst>
                <a:ext uri="{FF2B5EF4-FFF2-40B4-BE49-F238E27FC236}">
                  <a16:creationId xmlns:a16="http://schemas.microsoft.com/office/drawing/2014/main" id="{35CC8360-1492-46B4-9E3D-74AF3EF28688}"/>
                </a:ext>
              </a:extLst>
            </p:cNvPr>
            <p:cNvSpPr>
              <a:spLocks/>
            </p:cNvSpPr>
            <p:nvPr/>
          </p:nvSpPr>
          <p:spPr bwMode="auto">
            <a:xfrm>
              <a:off x="6089650" y="3748088"/>
              <a:ext cx="1200150" cy="790575"/>
            </a:xfrm>
            <a:custGeom>
              <a:avLst/>
              <a:gdLst>
                <a:gd name="T0" fmla="*/ 756 w 756"/>
                <a:gd name="T1" fmla="*/ 0 h 498"/>
                <a:gd name="T2" fmla="*/ 756 w 756"/>
                <a:gd name="T3" fmla="*/ 123 h 498"/>
                <a:gd name="T4" fmla="*/ 0 w 756"/>
                <a:gd name="T5" fmla="*/ 498 h 498"/>
                <a:gd name="T6" fmla="*/ 0 w 756"/>
                <a:gd name="T7" fmla="*/ 374 h 498"/>
                <a:gd name="T8" fmla="*/ 756 w 756"/>
                <a:gd name="T9" fmla="*/ 0 h 498"/>
              </a:gdLst>
              <a:ahLst/>
              <a:cxnLst>
                <a:cxn ang="0">
                  <a:pos x="T0" y="T1"/>
                </a:cxn>
                <a:cxn ang="0">
                  <a:pos x="T2" y="T3"/>
                </a:cxn>
                <a:cxn ang="0">
                  <a:pos x="T4" y="T5"/>
                </a:cxn>
                <a:cxn ang="0">
                  <a:pos x="T6" y="T7"/>
                </a:cxn>
                <a:cxn ang="0">
                  <a:pos x="T8" y="T9"/>
                </a:cxn>
              </a:cxnLst>
              <a:rect l="0" t="0" r="r" b="b"/>
              <a:pathLst>
                <a:path w="756" h="498">
                  <a:moveTo>
                    <a:pt x="756" y="0"/>
                  </a:moveTo>
                  <a:lnTo>
                    <a:pt x="756" y="123"/>
                  </a:lnTo>
                  <a:lnTo>
                    <a:pt x="0" y="498"/>
                  </a:lnTo>
                  <a:lnTo>
                    <a:pt x="0" y="374"/>
                  </a:lnTo>
                  <a:lnTo>
                    <a:pt x="756" y="0"/>
                  </a:lnTo>
                  <a:close/>
                </a:path>
              </a:pathLst>
            </a:custGeom>
            <a:solidFill>
              <a:srgbClr val="EB6C53">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3" name="Freeform 23">
              <a:extLst>
                <a:ext uri="{FF2B5EF4-FFF2-40B4-BE49-F238E27FC236}">
                  <a16:creationId xmlns:a16="http://schemas.microsoft.com/office/drawing/2014/main" id="{8F50359E-6271-4DC4-B52E-7589D3B15391}"/>
                </a:ext>
              </a:extLst>
            </p:cNvPr>
            <p:cNvSpPr>
              <a:spLocks noEditPoints="1"/>
            </p:cNvSpPr>
            <p:nvPr/>
          </p:nvSpPr>
          <p:spPr bwMode="auto">
            <a:xfrm>
              <a:off x="4889500" y="3152776"/>
              <a:ext cx="2400300" cy="1189038"/>
            </a:xfrm>
            <a:custGeom>
              <a:avLst/>
              <a:gdLst>
                <a:gd name="T0" fmla="*/ 756 w 1512"/>
                <a:gd name="T1" fmla="*/ 0 h 749"/>
                <a:gd name="T2" fmla="*/ 1512 w 1512"/>
                <a:gd name="T3" fmla="*/ 375 h 749"/>
                <a:gd name="T4" fmla="*/ 756 w 1512"/>
                <a:gd name="T5" fmla="*/ 749 h 749"/>
                <a:gd name="T6" fmla="*/ 0 w 1512"/>
                <a:gd name="T7" fmla="*/ 375 h 749"/>
                <a:gd name="T8" fmla="*/ 756 w 1512"/>
                <a:gd name="T9" fmla="*/ 0 h 749"/>
                <a:gd name="T10" fmla="*/ 300 w 1512"/>
                <a:gd name="T11" fmla="*/ 375 h 749"/>
                <a:gd name="T12" fmla="*/ 756 w 1512"/>
                <a:gd name="T13" fmla="*/ 604 h 749"/>
                <a:gd name="T14" fmla="*/ 1211 w 1512"/>
                <a:gd name="T15" fmla="*/ 375 h 749"/>
                <a:gd name="T16" fmla="*/ 756 w 1512"/>
                <a:gd name="T17" fmla="*/ 150 h 749"/>
                <a:gd name="T18" fmla="*/ 300 w 1512"/>
                <a:gd name="T19" fmla="*/ 375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2" h="749">
                  <a:moveTo>
                    <a:pt x="756" y="0"/>
                  </a:moveTo>
                  <a:lnTo>
                    <a:pt x="1512" y="375"/>
                  </a:lnTo>
                  <a:lnTo>
                    <a:pt x="756" y="749"/>
                  </a:lnTo>
                  <a:lnTo>
                    <a:pt x="0" y="375"/>
                  </a:lnTo>
                  <a:lnTo>
                    <a:pt x="756" y="0"/>
                  </a:lnTo>
                  <a:close/>
                  <a:moveTo>
                    <a:pt x="300" y="375"/>
                  </a:moveTo>
                  <a:lnTo>
                    <a:pt x="756" y="604"/>
                  </a:lnTo>
                  <a:lnTo>
                    <a:pt x="1211" y="375"/>
                  </a:lnTo>
                  <a:lnTo>
                    <a:pt x="756" y="150"/>
                  </a:lnTo>
                  <a:lnTo>
                    <a:pt x="300" y="375"/>
                  </a:lnTo>
                  <a:close/>
                </a:path>
              </a:pathLst>
            </a:custGeom>
            <a:solidFill>
              <a:srgbClr val="EB6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44" name="Layer 4">
            <a:extLst>
              <a:ext uri="{FF2B5EF4-FFF2-40B4-BE49-F238E27FC236}">
                <a16:creationId xmlns:a16="http://schemas.microsoft.com/office/drawing/2014/main" id="{65AB155A-215F-4F99-8CE8-87AF3AEDAF9D}"/>
              </a:ext>
            </a:extLst>
          </p:cNvPr>
          <p:cNvGrpSpPr/>
          <p:nvPr/>
        </p:nvGrpSpPr>
        <p:grpSpPr>
          <a:xfrm>
            <a:off x="3074737" y="2894620"/>
            <a:ext cx="2910011" cy="797876"/>
            <a:chOff x="4889500" y="4090988"/>
            <a:chExt cx="2400300" cy="1392238"/>
          </a:xfrm>
          <a:effectLst>
            <a:outerShdw blurRad="266700" dist="228600" algn="l" rotWithShape="0">
              <a:prstClr val="black">
                <a:alpha val="24000"/>
              </a:prstClr>
            </a:outerShdw>
          </a:effectLst>
        </p:grpSpPr>
        <p:sp>
          <p:nvSpPr>
            <p:cNvPr id="45" name="Freeform 10">
              <a:extLst>
                <a:ext uri="{FF2B5EF4-FFF2-40B4-BE49-F238E27FC236}">
                  <a16:creationId xmlns:a16="http://schemas.microsoft.com/office/drawing/2014/main" id="{15CF13B7-B038-4B53-ADEC-37F095A43DEF}"/>
                </a:ext>
              </a:extLst>
            </p:cNvPr>
            <p:cNvSpPr>
              <a:spLocks/>
            </p:cNvSpPr>
            <p:nvPr/>
          </p:nvSpPr>
          <p:spPr bwMode="auto">
            <a:xfrm>
              <a:off x="5365750" y="4329113"/>
              <a:ext cx="723900" cy="552450"/>
            </a:xfrm>
            <a:custGeom>
              <a:avLst/>
              <a:gdLst>
                <a:gd name="T0" fmla="*/ 456 w 456"/>
                <a:gd name="T1" fmla="*/ 0 h 348"/>
                <a:gd name="T2" fmla="*/ 456 w 456"/>
                <a:gd name="T3" fmla="*/ 123 h 348"/>
                <a:gd name="T4" fmla="*/ 0 w 456"/>
                <a:gd name="T5" fmla="*/ 348 h 348"/>
                <a:gd name="T6" fmla="*/ 0 w 456"/>
                <a:gd name="T7" fmla="*/ 224 h 348"/>
                <a:gd name="T8" fmla="*/ 456 w 456"/>
                <a:gd name="T9" fmla="*/ 0 h 348"/>
              </a:gdLst>
              <a:ahLst/>
              <a:cxnLst>
                <a:cxn ang="0">
                  <a:pos x="T0" y="T1"/>
                </a:cxn>
                <a:cxn ang="0">
                  <a:pos x="T2" y="T3"/>
                </a:cxn>
                <a:cxn ang="0">
                  <a:pos x="T4" y="T5"/>
                </a:cxn>
                <a:cxn ang="0">
                  <a:pos x="T6" y="T7"/>
                </a:cxn>
                <a:cxn ang="0">
                  <a:pos x="T8" y="T9"/>
                </a:cxn>
              </a:cxnLst>
              <a:rect l="0" t="0" r="r" b="b"/>
              <a:pathLst>
                <a:path w="456" h="348">
                  <a:moveTo>
                    <a:pt x="456" y="0"/>
                  </a:moveTo>
                  <a:lnTo>
                    <a:pt x="456" y="123"/>
                  </a:lnTo>
                  <a:lnTo>
                    <a:pt x="0" y="348"/>
                  </a:lnTo>
                  <a:lnTo>
                    <a:pt x="0" y="224"/>
                  </a:lnTo>
                  <a:lnTo>
                    <a:pt x="456" y="0"/>
                  </a:lnTo>
                  <a:close/>
                </a:path>
              </a:pathLst>
            </a:custGeom>
            <a:solidFill>
              <a:srgbClr val="E74C2D">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6" name="Freeform 11">
              <a:extLst>
                <a:ext uri="{FF2B5EF4-FFF2-40B4-BE49-F238E27FC236}">
                  <a16:creationId xmlns:a16="http://schemas.microsoft.com/office/drawing/2014/main" id="{6CD1FAF4-0E63-4F32-9BF9-E88CE9CE4824}"/>
                </a:ext>
              </a:extLst>
            </p:cNvPr>
            <p:cNvSpPr>
              <a:spLocks noEditPoints="1"/>
            </p:cNvSpPr>
            <p:nvPr/>
          </p:nvSpPr>
          <p:spPr bwMode="auto">
            <a:xfrm>
              <a:off x="4889500" y="4329113"/>
              <a:ext cx="1922463" cy="1154113"/>
            </a:xfrm>
            <a:custGeom>
              <a:avLst/>
              <a:gdLst>
                <a:gd name="T0" fmla="*/ 1211 w 1211"/>
                <a:gd name="T1" fmla="*/ 224 h 727"/>
                <a:gd name="T2" fmla="*/ 1211 w 1211"/>
                <a:gd name="T3" fmla="*/ 348 h 727"/>
                <a:gd name="T4" fmla="*/ 756 w 1211"/>
                <a:gd name="T5" fmla="*/ 123 h 727"/>
                <a:gd name="T6" fmla="*/ 756 w 1211"/>
                <a:gd name="T7" fmla="*/ 0 h 727"/>
                <a:gd name="T8" fmla="*/ 1211 w 1211"/>
                <a:gd name="T9" fmla="*/ 224 h 727"/>
                <a:gd name="T10" fmla="*/ 0 w 1211"/>
                <a:gd name="T11" fmla="*/ 348 h 727"/>
                <a:gd name="T12" fmla="*/ 756 w 1211"/>
                <a:gd name="T13" fmla="*/ 727 h 727"/>
                <a:gd name="T14" fmla="*/ 756 w 1211"/>
                <a:gd name="T15" fmla="*/ 603 h 727"/>
                <a:gd name="T16" fmla="*/ 0 w 1211"/>
                <a:gd name="T17" fmla="*/ 224 h 727"/>
                <a:gd name="T18" fmla="*/ 0 w 1211"/>
                <a:gd name="T19" fmla="*/ 34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727">
                  <a:moveTo>
                    <a:pt x="1211" y="224"/>
                  </a:moveTo>
                  <a:lnTo>
                    <a:pt x="1211" y="348"/>
                  </a:lnTo>
                  <a:lnTo>
                    <a:pt x="756" y="123"/>
                  </a:lnTo>
                  <a:lnTo>
                    <a:pt x="756" y="0"/>
                  </a:lnTo>
                  <a:lnTo>
                    <a:pt x="1211" y="224"/>
                  </a:lnTo>
                  <a:close/>
                  <a:moveTo>
                    <a:pt x="0" y="348"/>
                  </a:moveTo>
                  <a:lnTo>
                    <a:pt x="756" y="727"/>
                  </a:lnTo>
                  <a:lnTo>
                    <a:pt x="756" y="603"/>
                  </a:lnTo>
                  <a:lnTo>
                    <a:pt x="0" y="224"/>
                  </a:lnTo>
                  <a:lnTo>
                    <a:pt x="0" y="348"/>
                  </a:lnTo>
                  <a:close/>
                </a:path>
              </a:pathLst>
            </a:custGeom>
            <a:solidFill>
              <a:srgbClr val="E74C2D">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7" name="Freeform 12">
              <a:extLst>
                <a:ext uri="{FF2B5EF4-FFF2-40B4-BE49-F238E27FC236}">
                  <a16:creationId xmlns:a16="http://schemas.microsoft.com/office/drawing/2014/main" id="{B23BCE43-17C4-4E9F-BFD0-B035FC316C5E}"/>
                </a:ext>
              </a:extLst>
            </p:cNvPr>
            <p:cNvSpPr>
              <a:spLocks/>
            </p:cNvSpPr>
            <p:nvPr/>
          </p:nvSpPr>
          <p:spPr bwMode="auto">
            <a:xfrm>
              <a:off x="6089650" y="4684713"/>
              <a:ext cx="1200150" cy="798513"/>
            </a:xfrm>
            <a:custGeom>
              <a:avLst/>
              <a:gdLst>
                <a:gd name="T0" fmla="*/ 756 w 756"/>
                <a:gd name="T1" fmla="*/ 0 h 503"/>
                <a:gd name="T2" fmla="*/ 756 w 756"/>
                <a:gd name="T3" fmla="*/ 124 h 503"/>
                <a:gd name="T4" fmla="*/ 0 w 756"/>
                <a:gd name="T5" fmla="*/ 503 h 503"/>
                <a:gd name="T6" fmla="*/ 0 w 756"/>
                <a:gd name="T7" fmla="*/ 379 h 503"/>
                <a:gd name="T8" fmla="*/ 756 w 756"/>
                <a:gd name="T9" fmla="*/ 0 h 503"/>
              </a:gdLst>
              <a:ahLst/>
              <a:cxnLst>
                <a:cxn ang="0">
                  <a:pos x="T0" y="T1"/>
                </a:cxn>
                <a:cxn ang="0">
                  <a:pos x="T2" y="T3"/>
                </a:cxn>
                <a:cxn ang="0">
                  <a:pos x="T4" y="T5"/>
                </a:cxn>
                <a:cxn ang="0">
                  <a:pos x="T6" y="T7"/>
                </a:cxn>
                <a:cxn ang="0">
                  <a:pos x="T8" y="T9"/>
                </a:cxn>
              </a:cxnLst>
              <a:rect l="0" t="0" r="r" b="b"/>
              <a:pathLst>
                <a:path w="756" h="503">
                  <a:moveTo>
                    <a:pt x="756" y="0"/>
                  </a:moveTo>
                  <a:lnTo>
                    <a:pt x="756" y="124"/>
                  </a:lnTo>
                  <a:lnTo>
                    <a:pt x="0" y="503"/>
                  </a:lnTo>
                  <a:lnTo>
                    <a:pt x="0" y="379"/>
                  </a:lnTo>
                  <a:lnTo>
                    <a:pt x="756" y="0"/>
                  </a:lnTo>
                  <a:close/>
                </a:path>
              </a:pathLst>
            </a:custGeom>
            <a:solidFill>
              <a:srgbClr val="E74C2D">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48" name="Freeform 13">
              <a:extLst>
                <a:ext uri="{FF2B5EF4-FFF2-40B4-BE49-F238E27FC236}">
                  <a16:creationId xmlns:a16="http://schemas.microsoft.com/office/drawing/2014/main" id="{A110E384-B7AD-4406-9B74-531B8A8E80E7}"/>
                </a:ext>
              </a:extLst>
            </p:cNvPr>
            <p:cNvSpPr>
              <a:spLocks noEditPoints="1"/>
            </p:cNvSpPr>
            <p:nvPr/>
          </p:nvSpPr>
          <p:spPr bwMode="auto">
            <a:xfrm>
              <a:off x="4889500" y="4090988"/>
              <a:ext cx="2400300" cy="1195388"/>
            </a:xfrm>
            <a:custGeom>
              <a:avLst/>
              <a:gdLst>
                <a:gd name="T0" fmla="*/ 756 w 1512"/>
                <a:gd name="T1" fmla="*/ 0 h 753"/>
                <a:gd name="T2" fmla="*/ 1512 w 1512"/>
                <a:gd name="T3" fmla="*/ 374 h 753"/>
                <a:gd name="T4" fmla="*/ 756 w 1512"/>
                <a:gd name="T5" fmla="*/ 753 h 753"/>
                <a:gd name="T6" fmla="*/ 0 w 1512"/>
                <a:gd name="T7" fmla="*/ 374 h 753"/>
                <a:gd name="T8" fmla="*/ 756 w 1512"/>
                <a:gd name="T9" fmla="*/ 0 h 753"/>
                <a:gd name="T10" fmla="*/ 300 w 1512"/>
                <a:gd name="T11" fmla="*/ 374 h 753"/>
                <a:gd name="T12" fmla="*/ 756 w 1512"/>
                <a:gd name="T13" fmla="*/ 603 h 753"/>
                <a:gd name="T14" fmla="*/ 1211 w 1512"/>
                <a:gd name="T15" fmla="*/ 374 h 753"/>
                <a:gd name="T16" fmla="*/ 756 w 1512"/>
                <a:gd name="T17" fmla="*/ 150 h 753"/>
                <a:gd name="T18" fmla="*/ 300 w 1512"/>
                <a:gd name="T19" fmla="*/ 37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2" h="753">
                  <a:moveTo>
                    <a:pt x="756" y="0"/>
                  </a:moveTo>
                  <a:lnTo>
                    <a:pt x="1512" y="374"/>
                  </a:lnTo>
                  <a:lnTo>
                    <a:pt x="756" y="753"/>
                  </a:lnTo>
                  <a:lnTo>
                    <a:pt x="0" y="374"/>
                  </a:lnTo>
                  <a:lnTo>
                    <a:pt x="756" y="0"/>
                  </a:lnTo>
                  <a:close/>
                  <a:moveTo>
                    <a:pt x="300" y="374"/>
                  </a:moveTo>
                  <a:lnTo>
                    <a:pt x="756" y="603"/>
                  </a:lnTo>
                  <a:lnTo>
                    <a:pt x="1211" y="374"/>
                  </a:lnTo>
                  <a:lnTo>
                    <a:pt x="756" y="150"/>
                  </a:lnTo>
                  <a:lnTo>
                    <a:pt x="300" y="374"/>
                  </a:lnTo>
                  <a:close/>
                </a:path>
              </a:pathLst>
            </a:custGeom>
            <a:solidFill>
              <a:srgbClr val="E74C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49" name="Layer 3">
            <a:extLst>
              <a:ext uri="{FF2B5EF4-FFF2-40B4-BE49-F238E27FC236}">
                <a16:creationId xmlns:a16="http://schemas.microsoft.com/office/drawing/2014/main" id="{80ED77AD-4A01-4285-8643-040598F86E4D}"/>
              </a:ext>
            </a:extLst>
          </p:cNvPr>
          <p:cNvGrpSpPr/>
          <p:nvPr/>
        </p:nvGrpSpPr>
        <p:grpSpPr>
          <a:xfrm>
            <a:off x="3074735" y="2423187"/>
            <a:ext cx="2910011" cy="797876"/>
            <a:chOff x="4889500" y="2678113"/>
            <a:chExt cx="2400300" cy="1392238"/>
          </a:xfrm>
          <a:effectLst>
            <a:outerShdw blurRad="266700" dist="228600" algn="l" rotWithShape="0">
              <a:prstClr val="black">
                <a:alpha val="24000"/>
              </a:prstClr>
            </a:outerShdw>
          </a:effectLst>
        </p:grpSpPr>
        <p:sp>
          <p:nvSpPr>
            <p:cNvPr id="50" name="Freeform 25">
              <a:extLst>
                <a:ext uri="{FF2B5EF4-FFF2-40B4-BE49-F238E27FC236}">
                  <a16:creationId xmlns:a16="http://schemas.microsoft.com/office/drawing/2014/main" id="{203F1E99-152E-42A2-B594-548D77353AC4}"/>
                </a:ext>
              </a:extLst>
            </p:cNvPr>
            <p:cNvSpPr>
              <a:spLocks/>
            </p:cNvSpPr>
            <p:nvPr/>
          </p:nvSpPr>
          <p:spPr bwMode="auto">
            <a:xfrm>
              <a:off x="5365750" y="2916238"/>
              <a:ext cx="723900" cy="558800"/>
            </a:xfrm>
            <a:custGeom>
              <a:avLst/>
              <a:gdLst>
                <a:gd name="T0" fmla="*/ 456 w 456"/>
                <a:gd name="T1" fmla="*/ 0 h 352"/>
                <a:gd name="T2" fmla="*/ 456 w 456"/>
                <a:gd name="T3" fmla="*/ 123 h 352"/>
                <a:gd name="T4" fmla="*/ 0 w 456"/>
                <a:gd name="T5" fmla="*/ 352 h 352"/>
                <a:gd name="T6" fmla="*/ 0 w 456"/>
                <a:gd name="T7" fmla="*/ 229 h 352"/>
                <a:gd name="T8" fmla="*/ 456 w 456"/>
                <a:gd name="T9" fmla="*/ 0 h 352"/>
              </a:gdLst>
              <a:ahLst/>
              <a:cxnLst>
                <a:cxn ang="0">
                  <a:pos x="T0" y="T1"/>
                </a:cxn>
                <a:cxn ang="0">
                  <a:pos x="T2" y="T3"/>
                </a:cxn>
                <a:cxn ang="0">
                  <a:pos x="T4" y="T5"/>
                </a:cxn>
                <a:cxn ang="0">
                  <a:pos x="T6" y="T7"/>
                </a:cxn>
                <a:cxn ang="0">
                  <a:pos x="T8" y="T9"/>
                </a:cxn>
              </a:cxnLst>
              <a:rect l="0" t="0" r="r" b="b"/>
              <a:pathLst>
                <a:path w="456" h="352">
                  <a:moveTo>
                    <a:pt x="456" y="0"/>
                  </a:moveTo>
                  <a:lnTo>
                    <a:pt x="456" y="123"/>
                  </a:lnTo>
                  <a:lnTo>
                    <a:pt x="0" y="352"/>
                  </a:lnTo>
                  <a:lnTo>
                    <a:pt x="0" y="229"/>
                  </a:lnTo>
                  <a:lnTo>
                    <a:pt x="456" y="0"/>
                  </a:lnTo>
                  <a:close/>
                </a:path>
              </a:pathLst>
            </a:custGeom>
            <a:solidFill>
              <a:srgbClr val="131D4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1" name="Freeform 26">
              <a:extLst>
                <a:ext uri="{FF2B5EF4-FFF2-40B4-BE49-F238E27FC236}">
                  <a16:creationId xmlns:a16="http://schemas.microsoft.com/office/drawing/2014/main" id="{215EBD40-FA64-498B-BEBA-2AE5596CD36B}"/>
                </a:ext>
              </a:extLst>
            </p:cNvPr>
            <p:cNvSpPr>
              <a:spLocks noEditPoints="1"/>
            </p:cNvSpPr>
            <p:nvPr/>
          </p:nvSpPr>
          <p:spPr bwMode="auto">
            <a:xfrm>
              <a:off x="4889500" y="2916238"/>
              <a:ext cx="1922463" cy="1154113"/>
            </a:xfrm>
            <a:custGeom>
              <a:avLst/>
              <a:gdLst>
                <a:gd name="T0" fmla="*/ 1211 w 1211"/>
                <a:gd name="T1" fmla="*/ 229 h 727"/>
                <a:gd name="T2" fmla="*/ 1211 w 1211"/>
                <a:gd name="T3" fmla="*/ 352 h 727"/>
                <a:gd name="T4" fmla="*/ 756 w 1211"/>
                <a:gd name="T5" fmla="*/ 123 h 727"/>
                <a:gd name="T6" fmla="*/ 756 w 1211"/>
                <a:gd name="T7" fmla="*/ 0 h 727"/>
                <a:gd name="T8" fmla="*/ 1211 w 1211"/>
                <a:gd name="T9" fmla="*/ 229 h 727"/>
                <a:gd name="T10" fmla="*/ 0 w 1211"/>
                <a:gd name="T11" fmla="*/ 352 h 727"/>
                <a:gd name="T12" fmla="*/ 756 w 1211"/>
                <a:gd name="T13" fmla="*/ 727 h 727"/>
                <a:gd name="T14" fmla="*/ 756 w 1211"/>
                <a:gd name="T15" fmla="*/ 603 h 727"/>
                <a:gd name="T16" fmla="*/ 0 w 1211"/>
                <a:gd name="T17" fmla="*/ 229 h 727"/>
                <a:gd name="T18" fmla="*/ 0 w 1211"/>
                <a:gd name="T19" fmla="*/ 352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727">
                  <a:moveTo>
                    <a:pt x="1211" y="229"/>
                  </a:moveTo>
                  <a:lnTo>
                    <a:pt x="1211" y="352"/>
                  </a:lnTo>
                  <a:lnTo>
                    <a:pt x="756" y="123"/>
                  </a:lnTo>
                  <a:lnTo>
                    <a:pt x="756" y="0"/>
                  </a:lnTo>
                  <a:lnTo>
                    <a:pt x="1211" y="229"/>
                  </a:lnTo>
                  <a:close/>
                  <a:moveTo>
                    <a:pt x="0" y="352"/>
                  </a:moveTo>
                  <a:lnTo>
                    <a:pt x="756" y="727"/>
                  </a:lnTo>
                  <a:lnTo>
                    <a:pt x="756" y="603"/>
                  </a:lnTo>
                  <a:lnTo>
                    <a:pt x="0" y="229"/>
                  </a:lnTo>
                  <a:lnTo>
                    <a:pt x="0" y="352"/>
                  </a:lnTo>
                  <a:close/>
                </a:path>
              </a:pathLst>
            </a:custGeom>
            <a:solidFill>
              <a:srgbClr val="131D4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2" name="Freeform 27">
              <a:extLst>
                <a:ext uri="{FF2B5EF4-FFF2-40B4-BE49-F238E27FC236}">
                  <a16:creationId xmlns:a16="http://schemas.microsoft.com/office/drawing/2014/main" id="{83056751-321A-437C-88DD-778815280F78}"/>
                </a:ext>
              </a:extLst>
            </p:cNvPr>
            <p:cNvSpPr>
              <a:spLocks/>
            </p:cNvSpPr>
            <p:nvPr/>
          </p:nvSpPr>
          <p:spPr bwMode="auto">
            <a:xfrm>
              <a:off x="6089650" y="3279776"/>
              <a:ext cx="1200150" cy="790575"/>
            </a:xfrm>
            <a:custGeom>
              <a:avLst/>
              <a:gdLst>
                <a:gd name="T0" fmla="*/ 756 w 756"/>
                <a:gd name="T1" fmla="*/ 0 h 498"/>
                <a:gd name="T2" fmla="*/ 756 w 756"/>
                <a:gd name="T3" fmla="*/ 123 h 498"/>
                <a:gd name="T4" fmla="*/ 0 w 756"/>
                <a:gd name="T5" fmla="*/ 498 h 498"/>
                <a:gd name="T6" fmla="*/ 0 w 756"/>
                <a:gd name="T7" fmla="*/ 374 h 498"/>
                <a:gd name="T8" fmla="*/ 756 w 756"/>
                <a:gd name="T9" fmla="*/ 0 h 498"/>
              </a:gdLst>
              <a:ahLst/>
              <a:cxnLst>
                <a:cxn ang="0">
                  <a:pos x="T0" y="T1"/>
                </a:cxn>
                <a:cxn ang="0">
                  <a:pos x="T2" y="T3"/>
                </a:cxn>
                <a:cxn ang="0">
                  <a:pos x="T4" y="T5"/>
                </a:cxn>
                <a:cxn ang="0">
                  <a:pos x="T6" y="T7"/>
                </a:cxn>
                <a:cxn ang="0">
                  <a:pos x="T8" y="T9"/>
                </a:cxn>
              </a:cxnLst>
              <a:rect l="0" t="0" r="r" b="b"/>
              <a:pathLst>
                <a:path w="756" h="498">
                  <a:moveTo>
                    <a:pt x="756" y="0"/>
                  </a:moveTo>
                  <a:lnTo>
                    <a:pt x="756" y="123"/>
                  </a:lnTo>
                  <a:lnTo>
                    <a:pt x="0" y="498"/>
                  </a:lnTo>
                  <a:lnTo>
                    <a:pt x="0" y="374"/>
                  </a:lnTo>
                  <a:lnTo>
                    <a:pt x="756" y="0"/>
                  </a:lnTo>
                  <a:close/>
                </a:path>
              </a:pathLst>
            </a:custGeom>
            <a:solidFill>
              <a:srgbClr val="131D4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3" name="Freeform 28">
              <a:extLst>
                <a:ext uri="{FF2B5EF4-FFF2-40B4-BE49-F238E27FC236}">
                  <a16:creationId xmlns:a16="http://schemas.microsoft.com/office/drawing/2014/main" id="{7DE7FB93-1436-4AA2-8F70-11208A7A16F9}"/>
                </a:ext>
              </a:extLst>
            </p:cNvPr>
            <p:cNvSpPr>
              <a:spLocks noEditPoints="1"/>
            </p:cNvSpPr>
            <p:nvPr/>
          </p:nvSpPr>
          <p:spPr bwMode="auto">
            <a:xfrm>
              <a:off x="4889500" y="2678113"/>
              <a:ext cx="2400300" cy="1195388"/>
            </a:xfrm>
            <a:custGeom>
              <a:avLst/>
              <a:gdLst>
                <a:gd name="T0" fmla="*/ 756 w 1512"/>
                <a:gd name="T1" fmla="*/ 0 h 753"/>
                <a:gd name="T2" fmla="*/ 1512 w 1512"/>
                <a:gd name="T3" fmla="*/ 379 h 753"/>
                <a:gd name="T4" fmla="*/ 756 w 1512"/>
                <a:gd name="T5" fmla="*/ 753 h 753"/>
                <a:gd name="T6" fmla="*/ 0 w 1512"/>
                <a:gd name="T7" fmla="*/ 379 h 753"/>
                <a:gd name="T8" fmla="*/ 756 w 1512"/>
                <a:gd name="T9" fmla="*/ 0 h 753"/>
                <a:gd name="T10" fmla="*/ 300 w 1512"/>
                <a:gd name="T11" fmla="*/ 379 h 753"/>
                <a:gd name="T12" fmla="*/ 756 w 1512"/>
                <a:gd name="T13" fmla="*/ 603 h 753"/>
                <a:gd name="T14" fmla="*/ 1211 w 1512"/>
                <a:gd name="T15" fmla="*/ 379 h 753"/>
                <a:gd name="T16" fmla="*/ 756 w 1512"/>
                <a:gd name="T17" fmla="*/ 150 h 753"/>
                <a:gd name="T18" fmla="*/ 300 w 1512"/>
                <a:gd name="T19" fmla="*/ 37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2" h="753">
                  <a:moveTo>
                    <a:pt x="756" y="0"/>
                  </a:moveTo>
                  <a:lnTo>
                    <a:pt x="1512" y="379"/>
                  </a:lnTo>
                  <a:lnTo>
                    <a:pt x="756" y="753"/>
                  </a:lnTo>
                  <a:lnTo>
                    <a:pt x="0" y="379"/>
                  </a:lnTo>
                  <a:lnTo>
                    <a:pt x="756" y="0"/>
                  </a:lnTo>
                  <a:close/>
                  <a:moveTo>
                    <a:pt x="300" y="379"/>
                  </a:moveTo>
                  <a:lnTo>
                    <a:pt x="756" y="603"/>
                  </a:lnTo>
                  <a:lnTo>
                    <a:pt x="1211" y="379"/>
                  </a:lnTo>
                  <a:lnTo>
                    <a:pt x="756" y="150"/>
                  </a:lnTo>
                  <a:lnTo>
                    <a:pt x="300" y="379"/>
                  </a:lnTo>
                  <a:close/>
                </a:path>
              </a:pathLst>
            </a:custGeom>
            <a:solidFill>
              <a:srgbClr val="131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54" name="Layer 2">
            <a:extLst>
              <a:ext uri="{FF2B5EF4-FFF2-40B4-BE49-F238E27FC236}">
                <a16:creationId xmlns:a16="http://schemas.microsoft.com/office/drawing/2014/main" id="{8E1E89F8-CDE3-49EF-ABB1-1D420046C0AA}"/>
              </a:ext>
            </a:extLst>
          </p:cNvPr>
          <p:cNvGrpSpPr/>
          <p:nvPr/>
        </p:nvGrpSpPr>
        <p:grpSpPr>
          <a:xfrm>
            <a:off x="3074735" y="1908738"/>
            <a:ext cx="2910011" cy="793328"/>
            <a:chOff x="4889500" y="3622676"/>
            <a:chExt cx="2400300" cy="1384300"/>
          </a:xfrm>
          <a:effectLst>
            <a:outerShdw blurRad="266700" dist="228600" algn="l" rotWithShape="0">
              <a:prstClr val="black">
                <a:alpha val="24000"/>
              </a:prstClr>
            </a:outerShdw>
          </a:effectLst>
        </p:grpSpPr>
        <p:sp>
          <p:nvSpPr>
            <p:cNvPr id="55" name="Freeform 15">
              <a:extLst>
                <a:ext uri="{FF2B5EF4-FFF2-40B4-BE49-F238E27FC236}">
                  <a16:creationId xmlns:a16="http://schemas.microsoft.com/office/drawing/2014/main" id="{628869C1-E11E-4286-86B8-E7EB935D03AA}"/>
                </a:ext>
              </a:extLst>
            </p:cNvPr>
            <p:cNvSpPr>
              <a:spLocks/>
            </p:cNvSpPr>
            <p:nvPr/>
          </p:nvSpPr>
          <p:spPr bwMode="auto">
            <a:xfrm>
              <a:off x="5365750" y="3859213"/>
              <a:ext cx="723900" cy="552450"/>
            </a:xfrm>
            <a:custGeom>
              <a:avLst/>
              <a:gdLst>
                <a:gd name="T0" fmla="*/ 456 w 456"/>
                <a:gd name="T1" fmla="*/ 0 h 348"/>
                <a:gd name="T2" fmla="*/ 456 w 456"/>
                <a:gd name="T3" fmla="*/ 119 h 348"/>
                <a:gd name="T4" fmla="*/ 0 w 456"/>
                <a:gd name="T5" fmla="*/ 348 h 348"/>
                <a:gd name="T6" fmla="*/ 0 w 456"/>
                <a:gd name="T7" fmla="*/ 225 h 348"/>
                <a:gd name="T8" fmla="*/ 456 w 456"/>
                <a:gd name="T9" fmla="*/ 0 h 348"/>
              </a:gdLst>
              <a:ahLst/>
              <a:cxnLst>
                <a:cxn ang="0">
                  <a:pos x="T0" y="T1"/>
                </a:cxn>
                <a:cxn ang="0">
                  <a:pos x="T2" y="T3"/>
                </a:cxn>
                <a:cxn ang="0">
                  <a:pos x="T4" y="T5"/>
                </a:cxn>
                <a:cxn ang="0">
                  <a:pos x="T6" y="T7"/>
                </a:cxn>
                <a:cxn ang="0">
                  <a:pos x="T8" y="T9"/>
                </a:cxn>
              </a:cxnLst>
              <a:rect l="0" t="0" r="r" b="b"/>
              <a:pathLst>
                <a:path w="456" h="348">
                  <a:moveTo>
                    <a:pt x="456" y="0"/>
                  </a:moveTo>
                  <a:lnTo>
                    <a:pt x="456" y="119"/>
                  </a:lnTo>
                  <a:lnTo>
                    <a:pt x="0" y="348"/>
                  </a:lnTo>
                  <a:lnTo>
                    <a:pt x="0" y="225"/>
                  </a:lnTo>
                  <a:lnTo>
                    <a:pt x="456" y="0"/>
                  </a:lnTo>
                  <a:close/>
                </a:path>
              </a:pathLst>
            </a:custGeom>
            <a:solidFill>
              <a:srgbClr val="5EC1E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6" name="Freeform 16">
              <a:extLst>
                <a:ext uri="{FF2B5EF4-FFF2-40B4-BE49-F238E27FC236}">
                  <a16:creationId xmlns:a16="http://schemas.microsoft.com/office/drawing/2014/main" id="{6BFFE636-A645-4889-9BA0-264C6B71062E}"/>
                </a:ext>
              </a:extLst>
            </p:cNvPr>
            <p:cNvSpPr>
              <a:spLocks noEditPoints="1"/>
            </p:cNvSpPr>
            <p:nvPr/>
          </p:nvSpPr>
          <p:spPr bwMode="auto">
            <a:xfrm>
              <a:off x="4889500" y="3859213"/>
              <a:ext cx="1922463" cy="1147763"/>
            </a:xfrm>
            <a:custGeom>
              <a:avLst/>
              <a:gdLst>
                <a:gd name="T0" fmla="*/ 1211 w 1211"/>
                <a:gd name="T1" fmla="*/ 225 h 723"/>
                <a:gd name="T2" fmla="*/ 1211 w 1211"/>
                <a:gd name="T3" fmla="*/ 348 h 723"/>
                <a:gd name="T4" fmla="*/ 756 w 1211"/>
                <a:gd name="T5" fmla="*/ 119 h 723"/>
                <a:gd name="T6" fmla="*/ 756 w 1211"/>
                <a:gd name="T7" fmla="*/ 0 h 723"/>
                <a:gd name="T8" fmla="*/ 1211 w 1211"/>
                <a:gd name="T9" fmla="*/ 225 h 723"/>
                <a:gd name="T10" fmla="*/ 0 w 1211"/>
                <a:gd name="T11" fmla="*/ 348 h 723"/>
                <a:gd name="T12" fmla="*/ 756 w 1211"/>
                <a:gd name="T13" fmla="*/ 723 h 723"/>
                <a:gd name="T14" fmla="*/ 756 w 1211"/>
                <a:gd name="T15" fmla="*/ 604 h 723"/>
                <a:gd name="T16" fmla="*/ 0 w 1211"/>
                <a:gd name="T17" fmla="*/ 225 h 723"/>
                <a:gd name="T18" fmla="*/ 0 w 1211"/>
                <a:gd name="T19" fmla="*/ 3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723">
                  <a:moveTo>
                    <a:pt x="1211" y="225"/>
                  </a:moveTo>
                  <a:lnTo>
                    <a:pt x="1211" y="348"/>
                  </a:lnTo>
                  <a:lnTo>
                    <a:pt x="756" y="119"/>
                  </a:lnTo>
                  <a:lnTo>
                    <a:pt x="756" y="0"/>
                  </a:lnTo>
                  <a:lnTo>
                    <a:pt x="1211" y="225"/>
                  </a:lnTo>
                  <a:close/>
                  <a:moveTo>
                    <a:pt x="0" y="348"/>
                  </a:moveTo>
                  <a:lnTo>
                    <a:pt x="756" y="723"/>
                  </a:lnTo>
                  <a:lnTo>
                    <a:pt x="756" y="604"/>
                  </a:lnTo>
                  <a:lnTo>
                    <a:pt x="0" y="225"/>
                  </a:lnTo>
                  <a:lnTo>
                    <a:pt x="0" y="348"/>
                  </a:lnTo>
                  <a:close/>
                </a:path>
              </a:pathLst>
            </a:custGeom>
            <a:solidFill>
              <a:srgbClr val="5EC1E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7" name="Freeform 17">
              <a:extLst>
                <a:ext uri="{FF2B5EF4-FFF2-40B4-BE49-F238E27FC236}">
                  <a16:creationId xmlns:a16="http://schemas.microsoft.com/office/drawing/2014/main" id="{34A474F1-0C3E-4E24-AD02-2BB43C6BF799}"/>
                </a:ext>
              </a:extLst>
            </p:cNvPr>
            <p:cNvSpPr>
              <a:spLocks/>
            </p:cNvSpPr>
            <p:nvPr/>
          </p:nvSpPr>
          <p:spPr bwMode="auto">
            <a:xfrm>
              <a:off x="6089650" y="4216401"/>
              <a:ext cx="1200150" cy="790575"/>
            </a:xfrm>
            <a:custGeom>
              <a:avLst/>
              <a:gdLst>
                <a:gd name="T0" fmla="*/ 756 w 756"/>
                <a:gd name="T1" fmla="*/ 0 h 498"/>
                <a:gd name="T2" fmla="*/ 756 w 756"/>
                <a:gd name="T3" fmla="*/ 123 h 498"/>
                <a:gd name="T4" fmla="*/ 0 w 756"/>
                <a:gd name="T5" fmla="*/ 498 h 498"/>
                <a:gd name="T6" fmla="*/ 0 w 756"/>
                <a:gd name="T7" fmla="*/ 379 h 498"/>
                <a:gd name="T8" fmla="*/ 756 w 756"/>
                <a:gd name="T9" fmla="*/ 0 h 498"/>
              </a:gdLst>
              <a:ahLst/>
              <a:cxnLst>
                <a:cxn ang="0">
                  <a:pos x="T0" y="T1"/>
                </a:cxn>
                <a:cxn ang="0">
                  <a:pos x="T2" y="T3"/>
                </a:cxn>
                <a:cxn ang="0">
                  <a:pos x="T4" y="T5"/>
                </a:cxn>
                <a:cxn ang="0">
                  <a:pos x="T6" y="T7"/>
                </a:cxn>
                <a:cxn ang="0">
                  <a:pos x="T8" y="T9"/>
                </a:cxn>
              </a:cxnLst>
              <a:rect l="0" t="0" r="r" b="b"/>
              <a:pathLst>
                <a:path w="756" h="498">
                  <a:moveTo>
                    <a:pt x="756" y="0"/>
                  </a:moveTo>
                  <a:lnTo>
                    <a:pt x="756" y="123"/>
                  </a:lnTo>
                  <a:lnTo>
                    <a:pt x="0" y="498"/>
                  </a:lnTo>
                  <a:lnTo>
                    <a:pt x="0" y="379"/>
                  </a:lnTo>
                  <a:lnTo>
                    <a:pt x="756" y="0"/>
                  </a:lnTo>
                  <a:close/>
                </a:path>
              </a:pathLst>
            </a:custGeom>
            <a:solidFill>
              <a:srgbClr val="5EC1E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58" name="Freeform 18">
              <a:extLst>
                <a:ext uri="{FF2B5EF4-FFF2-40B4-BE49-F238E27FC236}">
                  <a16:creationId xmlns:a16="http://schemas.microsoft.com/office/drawing/2014/main" id="{594A5871-79CA-4F66-9C22-1FEBB9CB2E00}"/>
                </a:ext>
              </a:extLst>
            </p:cNvPr>
            <p:cNvSpPr>
              <a:spLocks noEditPoints="1"/>
            </p:cNvSpPr>
            <p:nvPr/>
          </p:nvSpPr>
          <p:spPr bwMode="auto">
            <a:xfrm>
              <a:off x="4889500" y="3622676"/>
              <a:ext cx="2400300" cy="1195388"/>
            </a:xfrm>
            <a:custGeom>
              <a:avLst/>
              <a:gdLst>
                <a:gd name="T0" fmla="*/ 756 w 1512"/>
                <a:gd name="T1" fmla="*/ 0 h 753"/>
                <a:gd name="T2" fmla="*/ 1512 w 1512"/>
                <a:gd name="T3" fmla="*/ 374 h 753"/>
                <a:gd name="T4" fmla="*/ 756 w 1512"/>
                <a:gd name="T5" fmla="*/ 753 h 753"/>
                <a:gd name="T6" fmla="*/ 0 w 1512"/>
                <a:gd name="T7" fmla="*/ 374 h 753"/>
                <a:gd name="T8" fmla="*/ 756 w 1512"/>
                <a:gd name="T9" fmla="*/ 0 h 753"/>
                <a:gd name="T10" fmla="*/ 300 w 1512"/>
                <a:gd name="T11" fmla="*/ 374 h 753"/>
                <a:gd name="T12" fmla="*/ 756 w 1512"/>
                <a:gd name="T13" fmla="*/ 603 h 753"/>
                <a:gd name="T14" fmla="*/ 1211 w 1512"/>
                <a:gd name="T15" fmla="*/ 374 h 753"/>
                <a:gd name="T16" fmla="*/ 756 w 1512"/>
                <a:gd name="T17" fmla="*/ 149 h 753"/>
                <a:gd name="T18" fmla="*/ 300 w 1512"/>
                <a:gd name="T19" fmla="*/ 37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2" h="753">
                  <a:moveTo>
                    <a:pt x="756" y="0"/>
                  </a:moveTo>
                  <a:lnTo>
                    <a:pt x="1512" y="374"/>
                  </a:lnTo>
                  <a:lnTo>
                    <a:pt x="756" y="753"/>
                  </a:lnTo>
                  <a:lnTo>
                    <a:pt x="0" y="374"/>
                  </a:lnTo>
                  <a:lnTo>
                    <a:pt x="756" y="0"/>
                  </a:lnTo>
                  <a:close/>
                  <a:moveTo>
                    <a:pt x="300" y="374"/>
                  </a:moveTo>
                  <a:lnTo>
                    <a:pt x="756" y="603"/>
                  </a:lnTo>
                  <a:lnTo>
                    <a:pt x="1211" y="374"/>
                  </a:lnTo>
                  <a:lnTo>
                    <a:pt x="756" y="149"/>
                  </a:lnTo>
                  <a:lnTo>
                    <a:pt x="300" y="374"/>
                  </a:lnTo>
                  <a:close/>
                </a:path>
              </a:pathLst>
            </a:custGeom>
            <a:solidFill>
              <a:srgbClr val="5EC1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nvGrpSpPr>
          <p:cNvPr id="59" name="Layer 1">
            <a:extLst>
              <a:ext uri="{FF2B5EF4-FFF2-40B4-BE49-F238E27FC236}">
                <a16:creationId xmlns:a16="http://schemas.microsoft.com/office/drawing/2014/main" id="{B84CD5E3-1C10-4C4E-8731-9538962475F0}"/>
              </a:ext>
            </a:extLst>
          </p:cNvPr>
          <p:cNvGrpSpPr/>
          <p:nvPr/>
        </p:nvGrpSpPr>
        <p:grpSpPr>
          <a:xfrm>
            <a:off x="3064259" y="1485788"/>
            <a:ext cx="2910011" cy="796968"/>
            <a:chOff x="4889500" y="2209801"/>
            <a:chExt cx="2400300" cy="1390650"/>
          </a:xfrm>
          <a:effectLst>
            <a:outerShdw blurRad="266700" dist="228600" algn="l" rotWithShape="0">
              <a:prstClr val="black">
                <a:alpha val="24000"/>
              </a:prstClr>
            </a:outerShdw>
          </a:effectLst>
        </p:grpSpPr>
        <p:sp>
          <p:nvSpPr>
            <p:cNvPr id="60" name="Freeform 37">
              <a:extLst>
                <a:ext uri="{FF2B5EF4-FFF2-40B4-BE49-F238E27FC236}">
                  <a16:creationId xmlns:a16="http://schemas.microsoft.com/office/drawing/2014/main" id="{4D9C0D59-4B59-4809-832A-53C8647BD36E}"/>
                </a:ext>
              </a:extLst>
            </p:cNvPr>
            <p:cNvSpPr>
              <a:spLocks/>
            </p:cNvSpPr>
            <p:nvPr/>
          </p:nvSpPr>
          <p:spPr bwMode="auto">
            <a:xfrm>
              <a:off x="5365750" y="2446338"/>
              <a:ext cx="723900" cy="554038"/>
            </a:xfrm>
            <a:custGeom>
              <a:avLst/>
              <a:gdLst>
                <a:gd name="T0" fmla="*/ 456 w 456"/>
                <a:gd name="T1" fmla="*/ 0 h 349"/>
                <a:gd name="T2" fmla="*/ 456 w 456"/>
                <a:gd name="T3" fmla="*/ 124 h 349"/>
                <a:gd name="T4" fmla="*/ 0 w 456"/>
                <a:gd name="T5" fmla="*/ 349 h 349"/>
                <a:gd name="T6" fmla="*/ 0 w 456"/>
                <a:gd name="T7" fmla="*/ 230 h 349"/>
                <a:gd name="T8" fmla="*/ 456 w 456"/>
                <a:gd name="T9" fmla="*/ 0 h 349"/>
              </a:gdLst>
              <a:ahLst/>
              <a:cxnLst>
                <a:cxn ang="0">
                  <a:pos x="T0" y="T1"/>
                </a:cxn>
                <a:cxn ang="0">
                  <a:pos x="T2" y="T3"/>
                </a:cxn>
                <a:cxn ang="0">
                  <a:pos x="T4" y="T5"/>
                </a:cxn>
                <a:cxn ang="0">
                  <a:pos x="T6" y="T7"/>
                </a:cxn>
                <a:cxn ang="0">
                  <a:pos x="T8" y="T9"/>
                </a:cxn>
              </a:cxnLst>
              <a:rect l="0" t="0" r="r" b="b"/>
              <a:pathLst>
                <a:path w="456" h="349">
                  <a:moveTo>
                    <a:pt x="456" y="0"/>
                  </a:moveTo>
                  <a:lnTo>
                    <a:pt x="456" y="124"/>
                  </a:lnTo>
                  <a:lnTo>
                    <a:pt x="0" y="349"/>
                  </a:lnTo>
                  <a:lnTo>
                    <a:pt x="0" y="230"/>
                  </a:lnTo>
                  <a:lnTo>
                    <a:pt x="456" y="0"/>
                  </a:lnTo>
                  <a:close/>
                </a:path>
              </a:pathLst>
            </a:custGeom>
            <a:solidFill>
              <a:srgbClr val="2372B2">
                <a:lumMod val="75000"/>
              </a:srgbClr>
            </a:solidFill>
            <a:ln>
              <a:noFill/>
            </a:ln>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61" name="Freeform 38">
              <a:extLst>
                <a:ext uri="{FF2B5EF4-FFF2-40B4-BE49-F238E27FC236}">
                  <a16:creationId xmlns:a16="http://schemas.microsoft.com/office/drawing/2014/main" id="{56969DB1-BB7A-46C7-92C9-E67A86CA5A42}"/>
                </a:ext>
              </a:extLst>
            </p:cNvPr>
            <p:cNvSpPr>
              <a:spLocks noEditPoints="1"/>
            </p:cNvSpPr>
            <p:nvPr/>
          </p:nvSpPr>
          <p:spPr bwMode="auto">
            <a:xfrm>
              <a:off x="4889500" y="2446338"/>
              <a:ext cx="1922463" cy="1154113"/>
            </a:xfrm>
            <a:custGeom>
              <a:avLst/>
              <a:gdLst>
                <a:gd name="T0" fmla="*/ 1211 w 1211"/>
                <a:gd name="T1" fmla="*/ 230 h 727"/>
                <a:gd name="T2" fmla="*/ 1211 w 1211"/>
                <a:gd name="T3" fmla="*/ 349 h 727"/>
                <a:gd name="T4" fmla="*/ 756 w 1211"/>
                <a:gd name="T5" fmla="*/ 124 h 727"/>
                <a:gd name="T6" fmla="*/ 756 w 1211"/>
                <a:gd name="T7" fmla="*/ 0 h 727"/>
                <a:gd name="T8" fmla="*/ 1211 w 1211"/>
                <a:gd name="T9" fmla="*/ 230 h 727"/>
                <a:gd name="T10" fmla="*/ 0 w 1211"/>
                <a:gd name="T11" fmla="*/ 349 h 727"/>
                <a:gd name="T12" fmla="*/ 756 w 1211"/>
                <a:gd name="T13" fmla="*/ 727 h 727"/>
                <a:gd name="T14" fmla="*/ 756 w 1211"/>
                <a:gd name="T15" fmla="*/ 604 h 727"/>
                <a:gd name="T16" fmla="*/ 0 w 1211"/>
                <a:gd name="T17" fmla="*/ 230 h 727"/>
                <a:gd name="T18" fmla="*/ 0 w 1211"/>
                <a:gd name="T19" fmla="*/ 349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1" h="727">
                  <a:moveTo>
                    <a:pt x="1211" y="230"/>
                  </a:moveTo>
                  <a:lnTo>
                    <a:pt x="1211" y="349"/>
                  </a:lnTo>
                  <a:lnTo>
                    <a:pt x="756" y="124"/>
                  </a:lnTo>
                  <a:lnTo>
                    <a:pt x="756" y="0"/>
                  </a:lnTo>
                  <a:lnTo>
                    <a:pt x="1211" y="230"/>
                  </a:lnTo>
                  <a:close/>
                  <a:moveTo>
                    <a:pt x="0" y="349"/>
                  </a:moveTo>
                  <a:lnTo>
                    <a:pt x="756" y="727"/>
                  </a:lnTo>
                  <a:lnTo>
                    <a:pt x="756" y="604"/>
                  </a:lnTo>
                  <a:lnTo>
                    <a:pt x="0" y="230"/>
                  </a:lnTo>
                  <a:lnTo>
                    <a:pt x="0" y="349"/>
                  </a:lnTo>
                  <a:close/>
                </a:path>
              </a:pathLst>
            </a:custGeom>
            <a:solidFill>
              <a:srgbClr val="2372B2">
                <a:lumMod val="75000"/>
              </a:srgbClr>
            </a:solidFill>
            <a:ln>
              <a:noFill/>
            </a:ln>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62" name="Freeform 39">
              <a:extLst>
                <a:ext uri="{FF2B5EF4-FFF2-40B4-BE49-F238E27FC236}">
                  <a16:creationId xmlns:a16="http://schemas.microsoft.com/office/drawing/2014/main" id="{2A75A2A1-B031-4809-A79F-EAC0A64D5904}"/>
                </a:ext>
              </a:extLst>
            </p:cNvPr>
            <p:cNvSpPr>
              <a:spLocks/>
            </p:cNvSpPr>
            <p:nvPr/>
          </p:nvSpPr>
          <p:spPr bwMode="auto">
            <a:xfrm>
              <a:off x="6089650" y="2811463"/>
              <a:ext cx="1200150" cy="788988"/>
            </a:xfrm>
            <a:custGeom>
              <a:avLst/>
              <a:gdLst>
                <a:gd name="T0" fmla="*/ 756 w 756"/>
                <a:gd name="T1" fmla="*/ 0 h 497"/>
                <a:gd name="T2" fmla="*/ 756 w 756"/>
                <a:gd name="T3" fmla="*/ 119 h 497"/>
                <a:gd name="T4" fmla="*/ 0 w 756"/>
                <a:gd name="T5" fmla="*/ 497 h 497"/>
                <a:gd name="T6" fmla="*/ 0 w 756"/>
                <a:gd name="T7" fmla="*/ 374 h 497"/>
                <a:gd name="T8" fmla="*/ 756 w 756"/>
                <a:gd name="T9" fmla="*/ 0 h 497"/>
              </a:gdLst>
              <a:ahLst/>
              <a:cxnLst>
                <a:cxn ang="0">
                  <a:pos x="T0" y="T1"/>
                </a:cxn>
                <a:cxn ang="0">
                  <a:pos x="T2" y="T3"/>
                </a:cxn>
                <a:cxn ang="0">
                  <a:pos x="T4" y="T5"/>
                </a:cxn>
                <a:cxn ang="0">
                  <a:pos x="T6" y="T7"/>
                </a:cxn>
                <a:cxn ang="0">
                  <a:pos x="T8" y="T9"/>
                </a:cxn>
              </a:cxnLst>
              <a:rect l="0" t="0" r="r" b="b"/>
              <a:pathLst>
                <a:path w="756" h="497">
                  <a:moveTo>
                    <a:pt x="756" y="0"/>
                  </a:moveTo>
                  <a:lnTo>
                    <a:pt x="756" y="119"/>
                  </a:lnTo>
                  <a:lnTo>
                    <a:pt x="0" y="497"/>
                  </a:lnTo>
                  <a:lnTo>
                    <a:pt x="0" y="374"/>
                  </a:lnTo>
                  <a:lnTo>
                    <a:pt x="756" y="0"/>
                  </a:lnTo>
                  <a:close/>
                </a:path>
              </a:pathLst>
            </a:custGeom>
            <a:solidFill>
              <a:srgbClr val="2372B2">
                <a:lumMod val="75000"/>
              </a:srgbClr>
            </a:solidFill>
            <a:ln>
              <a:noFill/>
            </a:ln>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63" name="Freeform 40">
              <a:extLst>
                <a:ext uri="{FF2B5EF4-FFF2-40B4-BE49-F238E27FC236}">
                  <a16:creationId xmlns:a16="http://schemas.microsoft.com/office/drawing/2014/main" id="{607D3733-7C0F-47BA-ADE4-4871FB16B638}"/>
                </a:ext>
              </a:extLst>
            </p:cNvPr>
            <p:cNvSpPr>
              <a:spLocks noEditPoints="1"/>
            </p:cNvSpPr>
            <p:nvPr/>
          </p:nvSpPr>
          <p:spPr bwMode="auto">
            <a:xfrm>
              <a:off x="4889500" y="2209801"/>
              <a:ext cx="2400300" cy="1195388"/>
            </a:xfrm>
            <a:custGeom>
              <a:avLst/>
              <a:gdLst>
                <a:gd name="T0" fmla="*/ 756 w 1512"/>
                <a:gd name="T1" fmla="*/ 0 h 753"/>
                <a:gd name="T2" fmla="*/ 1512 w 1512"/>
                <a:gd name="T3" fmla="*/ 379 h 753"/>
                <a:gd name="T4" fmla="*/ 756 w 1512"/>
                <a:gd name="T5" fmla="*/ 753 h 753"/>
                <a:gd name="T6" fmla="*/ 0 w 1512"/>
                <a:gd name="T7" fmla="*/ 379 h 753"/>
                <a:gd name="T8" fmla="*/ 756 w 1512"/>
                <a:gd name="T9" fmla="*/ 0 h 753"/>
                <a:gd name="T10" fmla="*/ 300 w 1512"/>
                <a:gd name="T11" fmla="*/ 379 h 753"/>
                <a:gd name="T12" fmla="*/ 756 w 1512"/>
                <a:gd name="T13" fmla="*/ 603 h 753"/>
                <a:gd name="T14" fmla="*/ 1211 w 1512"/>
                <a:gd name="T15" fmla="*/ 379 h 753"/>
                <a:gd name="T16" fmla="*/ 756 w 1512"/>
                <a:gd name="T17" fmla="*/ 149 h 753"/>
                <a:gd name="T18" fmla="*/ 300 w 1512"/>
                <a:gd name="T19" fmla="*/ 37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2" h="753">
                  <a:moveTo>
                    <a:pt x="756" y="0"/>
                  </a:moveTo>
                  <a:lnTo>
                    <a:pt x="1512" y="379"/>
                  </a:lnTo>
                  <a:lnTo>
                    <a:pt x="756" y="753"/>
                  </a:lnTo>
                  <a:lnTo>
                    <a:pt x="0" y="379"/>
                  </a:lnTo>
                  <a:lnTo>
                    <a:pt x="756" y="0"/>
                  </a:lnTo>
                  <a:close/>
                  <a:moveTo>
                    <a:pt x="300" y="379"/>
                  </a:moveTo>
                  <a:lnTo>
                    <a:pt x="756" y="603"/>
                  </a:lnTo>
                  <a:lnTo>
                    <a:pt x="1211" y="379"/>
                  </a:lnTo>
                  <a:lnTo>
                    <a:pt x="756" y="149"/>
                  </a:lnTo>
                  <a:lnTo>
                    <a:pt x="300" y="379"/>
                  </a:lnTo>
                  <a:close/>
                </a:path>
              </a:pathLst>
            </a:custGeom>
            <a:solidFill>
              <a:srgbClr val="2372B2"/>
            </a:solidFill>
            <a:ln>
              <a:noFill/>
            </a:ln>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
        <p:nvSpPr>
          <p:cNvPr id="2" name="Rectangle 1">
            <a:extLst>
              <a:ext uri="{FF2B5EF4-FFF2-40B4-BE49-F238E27FC236}">
                <a16:creationId xmlns:a16="http://schemas.microsoft.com/office/drawing/2014/main" id="{A03701C2-20A8-4FC1-A38D-5846FC3C2D90}"/>
              </a:ext>
            </a:extLst>
          </p:cNvPr>
          <p:cNvSpPr/>
          <p:nvPr/>
        </p:nvSpPr>
        <p:spPr>
          <a:xfrm>
            <a:off x="6347998" y="1879664"/>
            <a:ext cx="2162556" cy="738664"/>
          </a:xfrm>
          <a:prstGeom prst="rect">
            <a:avLst/>
          </a:prstGeom>
        </p:spPr>
        <p:txBody>
          <a:bodyPr wrap="square">
            <a:spAutoFit/>
          </a:bodyPr>
          <a:lstStyle/>
          <a:p>
            <a:pPr marL="114300" lvl="0" algn="r">
              <a:buSzPts val="1800"/>
            </a:pPr>
            <a:r>
              <a:rPr lang="en-US" i="1" dirty="0" err="1">
                <a:solidFill>
                  <a:schemeClr val="tx1"/>
                </a:solidFill>
                <a:latin typeface="Poppins" panose="020B0604020202020204" charset="0"/>
                <a:cs typeface="Poppins" panose="020B0604020202020204" charset="0"/>
              </a:rPr>
              <a:t>ImageExists</a:t>
            </a:r>
            <a:endParaRPr lang="en-US" dirty="0">
              <a:solidFill>
                <a:schemeClr val="tx1"/>
              </a:solidFill>
              <a:latin typeface="Poppins" panose="020B0604020202020204" charset="0"/>
              <a:cs typeface="Poppins" panose="020B0604020202020204" charset="0"/>
            </a:endParaRPr>
          </a:p>
          <a:p>
            <a:pPr marL="114300" lvl="0" algn="r">
              <a:buSzPts val="1800"/>
            </a:pPr>
            <a:r>
              <a:rPr lang="en-US" i="1" dirty="0" err="1">
                <a:solidFill>
                  <a:schemeClr val="tx1"/>
                </a:solidFill>
                <a:latin typeface="Poppins" panose="020B0604020202020204" charset="0"/>
                <a:cs typeface="Poppins" panose="020B0604020202020204" charset="0"/>
              </a:rPr>
              <a:t>WaitImageVanish</a:t>
            </a:r>
            <a:endParaRPr lang="en-US" dirty="0">
              <a:solidFill>
                <a:schemeClr val="tx1"/>
              </a:solidFill>
              <a:latin typeface="Poppins" panose="020B0604020202020204" charset="0"/>
              <a:cs typeface="Poppins" panose="020B0604020202020204" charset="0"/>
            </a:endParaRPr>
          </a:p>
          <a:p>
            <a:pPr marL="114300" lvl="0" algn="r">
              <a:buSzPts val="1800"/>
            </a:pPr>
            <a:r>
              <a:rPr lang="en-US" i="1" dirty="0" err="1">
                <a:solidFill>
                  <a:schemeClr val="tx1"/>
                </a:solidFill>
                <a:latin typeface="Poppins" panose="020B0604020202020204" charset="0"/>
                <a:cs typeface="Poppins" panose="020B0604020202020204" charset="0"/>
              </a:rPr>
              <a:t>FindOCRTextPosition</a:t>
            </a:r>
            <a:endParaRPr lang="en-US" dirty="0">
              <a:solidFill>
                <a:schemeClr val="tx1"/>
              </a:solidFill>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F49D3F3F-F4B8-4513-96E6-6A1B3C764CFF}"/>
              </a:ext>
            </a:extLst>
          </p:cNvPr>
          <p:cNvSpPr/>
          <p:nvPr/>
        </p:nvSpPr>
        <p:spPr>
          <a:xfrm>
            <a:off x="6665752" y="3634921"/>
            <a:ext cx="1527048" cy="523220"/>
          </a:xfrm>
          <a:prstGeom prst="rect">
            <a:avLst/>
          </a:prstGeom>
        </p:spPr>
        <p:txBody>
          <a:bodyPr wrap="square">
            <a:spAutoFit/>
          </a:bodyPr>
          <a:lstStyle/>
          <a:p>
            <a:pPr marL="114300" lvl="0" algn="r">
              <a:buSzPts val="1800"/>
            </a:pPr>
            <a:r>
              <a:rPr lang="en-US" i="1" dirty="0">
                <a:solidFill>
                  <a:schemeClr val="tx1"/>
                </a:solidFill>
                <a:latin typeface="Poppins" panose="020B0604020202020204" charset="0"/>
                <a:cs typeface="Poppins" panose="020B0604020202020204" charset="0"/>
              </a:rPr>
              <a:t>DelayBefore</a:t>
            </a:r>
            <a:endParaRPr lang="en-US" dirty="0">
              <a:solidFill>
                <a:schemeClr val="tx1"/>
              </a:solidFill>
              <a:latin typeface="Poppins" panose="020B0604020202020204" charset="0"/>
              <a:cs typeface="Poppins" panose="020B0604020202020204" charset="0"/>
            </a:endParaRPr>
          </a:p>
          <a:p>
            <a:pPr marL="114300" lvl="0" algn="r">
              <a:buSzPts val="1800"/>
            </a:pPr>
            <a:r>
              <a:rPr lang="en-US" i="1" dirty="0">
                <a:solidFill>
                  <a:schemeClr val="tx1"/>
                </a:solidFill>
                <a:latin typeface="Poppins" panose="020B0604020202020204" charset="0"/>
                <a:cs typeface="Poppins" panose="020B0604020202020204" charset="0"/>
              </a:rPr>
              <a:t>DelayAfter</a:t>
            </a:r>
            <a:endParaRPr lang="en-US" dirty="0">
              <a:solidFill>
                <a:schemeClr val="tx1"/>
              </a:solidFill>
              <a:latin typeface="Poppins" panose="020B0604020202020204" charset="0"/>
              <a:cs typeface="Poppins" panose="020B0604020202020204" charset="0"/>
            </a:endParaRPr>
          </a:p>
        </p:txBody>
      </p:sp>
      <p:sp>
        <p:nvSpPr>
          <p:cNvPr id="71" name="Oval 70">
            <a:extLst>
              <a:ext uri="{FF2B5EF4-FFF2-40B4-BE49-F238E27FC236}">
                <a16:creationId xmlns:a16="http://schemas.microsoft.com/office/drawing/2014/main" id="{7360B504-1B39-4F66-A14B-D8E69DF988F7}"/>
              </a:ext>
            </a:extLst>
          </p:cNvPr>
          <p:cNvSpPr/>
          <p:nvPr/>
        </p:nvSpPr>
        <p:spPr>
          <a:xfrm>
            <a:off x="2367627" y="1960248"/>
            <a:ext cx="471493" cy="471491"/>
          </a:xfrm>
          <a:prstGeom prst="ellipse">
            <a:avLst/>
          </a:prstGeom>
          <a:solidFill>
            <a:srgbClr val="2372B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72" name="Oval 71">
            <a:extLst>
              <a:ext uri="{FF2B5EF4-FFF2-40B4-BE49-F238E27FC236}">
                <a16:creationId xmlns:a16="http://schemas.microsoft.com/office/drawing/2014/main" id="{EBAD0070-894B-41CF-8DE7-AAABA31E3374}"/>
              </a:ext>
            </a:extLst>
          </p:cNvPr>
          <p:cNvSpPr/>
          <p:nvPr/>
        </p:nvSpPr>
        <p:spPr>
          <a:xfrm>
            <a:off x="2377655" y="3660785"/>
            <a:ext cx="471493" cy="471491"/>
          </a:xfrm>
          <a:prstGeom prst="ellipse">
            <a:avLst/>
          </a:prstGeom>
          <a:solidFill>
            <a:srgbClr val="131D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73" name="Oval 72">
            <a:extLst>
              <a:ext uri="{FF2B5EF4-FFF2-40B4-BE49-F238E27FC236}">
                <a16:creationId xmlns:a16="http://schemas.microsoft.com/office/drawing/2014/main" id="{B21AEEE0-8E42-4789-A8D0-9DEC8A831173}"/>
              </a:ext>
            </a:extLst>
          </p:cNvPr>
          <p:cNvSpPr/>
          <p:nvPr/>
        </p:nvSpPr>
        <p:spPr>
          <a:xfrm>
            <a:off x="6199409" y="1975979"/>
            <a:ext cx="471493" cy="471491"/>
          </a:xfrm>
          <a:prstGeom prst="ellipse">
            <a:avLst/>
          </a:prstGeom>
          <a:solidFill>
            <a:srgbClr val="5EC1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74" name="Oval 73">
            <a:extLst>
              <a:ext uri="{FF2B5EF4-FFF2-40B4-BE49-F238E27FC236}">
                <a16:creationId xmlns:a16="http://schemas.microsoft.com/office/drawing/2014/main" id="{9D7E5C13-1FA4-4327-9115-406314D7B8A8}"/>
              </a:ext>
            </a:extLst>
          </p:cNvPr>
          <p:cNvSpPr/>
          <p:nvPr/>
        </p:nvSpPr>
        <p:spPr>
          <a:xfrm>
            <a:off x="6210336" y="3709087"/>
            <a:ext cx="471493" cy="471491"/>
          </a:xfrm>
          <a:prstGeom prst="ellipse">
            <a:avLst/>
          </a:prstGeom>
          <a:solidFill>
            <a:srgbClr val="E74C2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66" name="AutoShape 46">
            <a:extLst>
              <a:ext uri="{FF2B5EF4-FFF2-40B4-BE49-F238E27FC236}">
                <a16:creationId xmlns:a16="http://schemas.microsoft.com/office/drawing/2014/main" id="{64063866-1D74-4E13-81C1-C9D845F953FE}"/>
              </a:ext>
            </a:extLst>
          </p:cNvPr>
          <p:cNvSpPr>
            <a:spLocks/>
          </p:cNvSpPr>
          <p:nvPr/>
        </p:nvSpPr>
        <p:spPr bwMode="auto">
          <a:xfrm>
            <a:off x="2474177" y="2079729"/>
            <a:ext cx="259561" cy="238461"/>
          </a:xfrm>
          <a:custGeom>
            <a:avLst/>
            <a:gdLst/>
            <a:ahLst/>
            <a:cxnLst/>
            <a:rect l="0" t="0" r="r" b="b"/>
            <a:pathLst>
              <a:path w="21600" h="21600">
                <a:moveTo>
                  <a:pt x="17650" y="11132"/>
                </a:moveTo>
                <a:cubicBezTo>
                  <a:pt x="17575" y="13269"/>
                  <a:pt x="16777" y="15265"/>
                  <a:pt x="15384" y="16786"/>
                </a:cubicBezTo>
                <a:cubicBezTo>
                  <a:pt x="13918" y="18384"/>
                  <a:pt x="11970" y="19266"/>
                  <a:pt x="9898" y="19266"/>
                </a:cubicBezTo>
                <a:cubicBezTo>
                  <a:pt x="7826" y="19266"/>
                  <a:pt x="5878" y="18384"/>
                  <a:pt x="4412" y="16786"/>
                </a:cubicBezTo>
                <a:cubicBezTo>
                  <a:pt x="2947" y="15187"/>
                  <a:pt x="2140" y="13061"/>
                  <a:pt x="2140" y="10800"/>
                </a:cubicBezTo>
                <a:cubicBezTo>
                  <a:pt x="2140" y="8540"/>
                  <a:pt x="2947" y="6414"/>
                  <a:pt x="4412" y="4815"/>
                </a:cubicBezTo>
                <a:cubicBezTo>
                  <a:pt x="5878" y="3216"/>
                  <a:pt x="7826" y="2336"/>
                  <a:pt x="9898" y="2336"/>
                </a:cubicBezTo>
                <a:cubicBezTo>
                  <a:pt x="11573" y="2336"/>
                  <a:pt x="13166" y="2911"/>
                  <a:pt x="14489" y="3975"/>
                </a:cubicBezTo>
                <a:lnTo>
                  <a:pt x="16015" y="2309"/>
                </a:lnTo>
                <a:cubicBezTo>
                  <a:pt x="14332" y="863"/>
                  <a:pt x="12207" y="0"/>
                  <a:pt x="9898" y="0"/>
                </a:cubicBezTo>
                <a:cubicBezTo>
                  <a:pt x="4431" y="0"/>
                  <a:pt x="0" y="4836"/>
                  <a:pt x="0" y="10800"/>
                </a:cubicBezTo>
                <a:cubicBezTo>
                  <a:pt x="0" y="16765"/>
                  <a:pt x="4431" y="21600"/>
                  <a:pt x="9898" y="21600"/>
                </a:cubicBezTo>
                <a:cubicBezTo>
                  <a:pt x="15364" y="21600"/>
                  <a:pt x="19796" y="16765"/>
                  <a:pt x="19796" y="10800"/>
                </a:cubicBezTo>
                <a:cubicBezTo>
                  <a:pt x="19796" y="10169"/>
                  <a:pt x="19746" y="9550"/>
                  <a:pt x="19651" y="8949"/>
                </a:cubicBezTo>
                <a:cubicBezTo>
                  <a:pt x="19651" y="8949"/>
                  <a:pt x="17650" y="11132"/>
                  <a:pt x="17650" y="11132"/>
                </a:cubicBezTo>
                <a:close/>
                <a:moveTo>
                  <a:pt x="21600" y="4345"/>
                </a:moveTo>
                <a:lnTo>
                  <a:pt x="10562" y="16389"/>
                </a:lnTo>
                <a:lnTo>
                  <a:pt x="4479" y="9751"/>
                </a:lnTo>
                <a:lnTo>
                  <a:pt x="7069" y="6925"/>
                </a:lnTo>
                <a:lnTo>
                  <a:pt x="10561" y="10736"/>
                </a:lnTo>
                <a:lnTo>
                  <a:pt x="19009" y="1519"/>
                </a:lnTo>
                <a:cubicBezTo>
                  <a:pt x="19009" y="1519"/>
                  <a:pt x="21600" y="4345"/>
                  <a:pt x="21600" y="4345"/>
                </a:cubicBezTo>
                <a:close/>
                <a:moveTo>
                  <a:pt x="21600" y="4345"/>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sz="900"/>
          </a:p>
        </p:txBody>
      </p:sp>
      <p:sp>
        <p:nvSpPr>
          <p:cNvPr id="67" name="AutoShape 50">
            <a:extLst>
              <a:ext uri="{FF2B5EF4-FFF2-40B4-BE49-F238E27FC236}">
                <a16:creationId xmlns:a16="http://schemas.microsoft.com/office/drawing/2014/main" id="{E415F4D3-191D-48C1-BE86-C54582BF4306}"/>
              </a:ext>
            </a:extLst>
          </p:cNvPr>
          <p:cNvSpPr>
            <a:spLocks/>
          </p:cNvSpPr>
          <p:nvPr/>
        </p:nvSpPr>
        <p:spPr bwMode="auto">
          <a:xfrm>
            <a:off x="6303259" y="2128614"/>
            <a:ext cx="263791" cy="195628"/>
          </a:xfrm>
          <a:custGeom>
            <a:avLst/>
            <a:gdLst/>
            <a:ahLst/>
            <a:cxnLst/>
            <a:rect l="0" t="0" r="r" b="b"/>
            <a:pathLst>
              <a:path w="21600" h="21600">
                <a:moveTo>
                  <a:pt x="21600" y="2349"/>
                </a:moveTo>
                <a:lnTo>
                  <a:pt x="18675" y="0"/>
                </a:lnTo>
                <a:lnTo>
                  <a:pt x="8678" y="15048"/>
                </a:lnTo>
                <a:lnTo>
                  <a:pt x="2827" y="7014"/>
                </a:lnTo>
                <a:lnTo>
                  <a:pt x="0" y="9503"/>
                </a:lnTo>
                <a:lnTo>
                  <a:pt x="8810" y="21600"/>
                </a:lnTo>
                <a:cubicBezTo>
                  <a:pt x="8810" y="21600"/>
                  <a:pt x="21600" y="2349"/>
                  <a:pt x="21600" y="2349"/>
                </a:cubicBezTo>
                <a:close/>
                <a:moveTo>
                  <a:pt x="21600" y="2349"/>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sz="900"/>
          </a:p>
        </p:txBody>
      </p:sp>
      <p:sp>
        <p:nvSpPr>
          <p:cNvPr id="69" name="AutoShape 33">
            <a:extLst>
              <a:ext uri="{FF2B5EF4-FFF2-40B4-BE49-F238E27FC236}">
                <a16:creationId xmlns:a16="http://schemas.microsoft.com/office/drawing/2014/main" id="{15E5037C-1C34-40F8-8020-A53A00BCD235}"/>
              </a:ext>
            </a:extLst>
          </p:cNvPr>
          <p:cNvSpPr>
            <a:spLocks/>
          </p:cNvSpPr>
          <p:nvPr/>
        </p:nvSpPr>
        <p:spPr bwMode="auto">
          <a:xfrm>
            <a:off x="6310728" y="3817163"/>
            <a:ext cx="258870" cy="276369"/>
          </a:xfrm>
          <a:custGeom>
            <a:avLst/>
            <a:gdLst/>
            <a:ahLst/>
            <a:cxnLst/>
            <a:rect l="0" t="0" r="r" b="b"/>
            <a:pathLst>
              <a:path w="21600" h="21600">
                <a:moveTo>
                  <a:pt x="7494" y="11098"/>
                </a:moveTo>
                <a:lnTo>
                  <a:pt x="8276" y="10723"/>
                </a:lnTo>
                <a:lnTo>
                  <a:pt x="7494" y="10348"/>
                </a:lnTo>
                <a:cubicBezTo>
                  <a:pt x="5233" y="9264"/>
                  <a:pt x="3828" y="7175"/>
                  <a:pt x="3828" y="4895"/>
                </a:cubicBezTo>
                <a:cubicBezTo>
                  <a:pt x="3828" y="4360"/>
                  <a:pt x="3905" y="3830"/>
                  <a:pt x="4058" y="3316"/>
                </a:cubicBezTo>
                <a:lnTo>
                  <a:pt x="17542" y="3316"/>
                </a:lnTo>
                <a:cubicBezTo>
                  <a:pt x="17695" y="3830"/>
                  <a:pt x="17772" y="4360"/>
                  <a:pt x="17772" y="4895"/>
                </a:cubicBezTo>
                <a:cubicBezTo>
                  <a:pt x="17772" y="7175"/>
                  <a:pt x="16368" y="9264"/>
                  <a:pt x="14107" y="10348"/>
                </a:cubicBezTo>
                <a:lnTo>
                  <a:pt x="13324" y="10723"/>
                </a:lnTo>
                <a:lnTo>
                  <a:pt x="14107" y="11098"/>
                </a:lnTo>
                <a:cubicBezTo>
                  <a:pt x="16368" y="12182"/>
                  <a:pt x="17772" y="14271"/>
                  <a:pt x="17772" y="16550"/>
                </a:cubicBezTo>
                <a:cubicBezTo>
                  <a:pt x="17772" y="17122"/>
                  <a:pt x="17683" y="17688"/>
                  <a:pt x="17508" y="18237"/>
                </a:cubicBezTo>
                <a:lnTo>
                  <a:pt x="16628" y="18237"/>
                </a:lnTo>
                <a:cubicBezTo>
                  <a:pt x="16798" y="17736"/>
                  <a:pt x="16888" y="17219"/>
                  <a:pt x="16888" y="16691"/>
                </a:cubicBezTo>
                <a:cubicBezTo>
                  <a:pt x="16888" y="15134"/>
                  <a:pt x="16125" y="13652"/>
                  <a:pt x="14796" y="12626"/>
                </a:cubicBezTo>
                <a:lnTo>
                  <a:pt x="14660" y="12521"/>
                </a:lnTo>
                <a:lnTo>
                  <a:pt x="6981" y="12521"/>
                </a:lnTo>
                <a:lnTo>
                  <a:pt x="6845" y="12626"/>
                </a:lnTo>
                <a:cubicBezTo>
                  <a:pt x="5516" y="13652"/>
                  <a:pt x="4754" y="15134"/>
                  <a:pt x="4754" y="16691"/>
                </a:cubicBezTo>
                <a:cubicBezTo>
                  <a:pt x="4754" y="17219"/>
                  <a:pt x="4843" y="17736"/>
                  <a:pt x="5013" y="18237"/>
                </a:cubicBezTo>
                <a:lnTo>
                  <a:pt x="4092" y="18237"/>
                </a:lnTo>
                <a:cubicBezTo>
                  <a:pt x="3917" y="17688"/>
                  <a:pt x="3828" y="17122"/>
                  <a:pt x="3828" y="16550"/>
                </a:cubicBezTo>
                <a:cubicBezTo>
                  <a:pt x="3828" y="14271"/>
                  <a:pt x="5233" y="12182"/>
                  <a:pt x="7494" y="11098"/>
                </a:cubicBezTo>
                <a:close/>
                <a:moveTo>
                  <a:pt x="1600" y="21600"/>
                </a:moveTo>
                <a:lnTo>
                  <a:pt x="20000" y="21600"/>
                </a:lnTo>
                <a:cubicBezTo>
                  <a:pt x="20882" y="21600"/>
                  <a:pt x="21600" y="20962"/>
                  <a:pt x="21600" y="20179"/>
                </a:cubicBezTo>
                <a:lnTo>
                  <a:pt x="21600" y="19705"/>
                </a:lnTo>
                <a:cubicBezTo>
                  <a:pt x="21600" y="18922"/>
                  <a:pt x="20882" y="18284"/>
                  <a:pt x="20000" y="18284"/>
                </a:cubicBezTo>
                <a:lnTo>
                  <a:pt x="18486" y="18284"/>
                </a:lnTo>
                <a:cubicBezTo>
                  <a:pt x="18648" y="17718"/>
                  <a:pt x="18732" y="17137"/>
                  <a:pt x="18732" y="16550"/>
                </a:cubicBezTo>
                <a:cubicBezTo>
                  <a:pt x="18732" y="14200"/>
                  <a:pt x="17419" y="12027"/>
                  <a:pt x="15258" y="10723"/>
                </a:cubicBezTo>
                <a:cubicBezTo>
                  <a:pt x="17419" y="9419"/>
                  <a:pt x="18732" y="7246"/>
                  <a:pt x="18732" y="4895"/>
                </a:cubicBezTo>
                <a:cubicBezTo>
                  <a:pt x="18732" y="4362"/>
                  <a:pt x="18663" y="3833"/>
                  <a:pt x="18529" y="3316"/>
                </a:cubicBezTo>
                <a:lnTo>
                  <a:pt x="20000" y="3316"/>
                </a:lnTo>
                <a:cubicBezTo>
                  <a:pt x="20882" y="3316"/>
                  <a:pt x="21600" y="2678"/>
                  <a:pt x="21600" y="1895"/>
                </a:cubicBezTo>
                <a:lnTo>
                  <a:pt x="21600" y="1421"/>
                </a:lnTo>
                <a:cubicBezTo>
                  <a:pt x="21600" y="638"/>
                  <a:pt x="20882" y="0"/>
                  <a:pt x="20000" y="0"/>
                </a:cubicBezTo>
                <a:lnTo>
                  <a:pt x="1600" y="0"/>
                </a:lnTo>
                <a:cubicBezTo>
                  <a:pt x="718" y="0"/>
                  <a:pt x="0" y="638"/>
                  <a:pt x="0" y="1421"/>
                </a:cubicBezTo>
                <a:lnTo>
                  <a:pt x="0" y="1895"/>
                </a:lnTo>
                <a:cubicBezTo>
                  <a:pt x="0" y="2678"/>
                  <a:pt x="718" y="3316"/>
                  <a:pt x="1600" y="3316"/>
                </a:cubicBezTo>
                <a:lnTo>
                  <a:pt x="3071" y="3316"/>
                </a:lnTo>
                <a:cubicBezTo>
                  <a:pt x="2937" y="3832"/>
                  <a:pt x="2868" y="4361"/>
                  <a:pt x="2868" y="4895"/>
                </a:cubicBezTo>
                <a:cubicBezTo>
                  <a:pt x="2868" y="7246"/>
                  <a:pt x="4181" y="9419"/>
                  <a:pt x="6342" y="10723"/>
                </a:cubicBezTo>
                <a:cubicBezTo>
                  <a:pt x="4181" y="12027"/>
                  <a:pt x="2868" y="14200"/>
                  <a:pt x="2868" y="16550"/>
                </a:cubicBezTo>
                <a:cubicBezTo>
                  <a:pt x="2868" y="17137"/>
                  <a:pt x="2952" y="17718"/>
                  <a:pt x="3114" y="18284"/>
                </a:cubicBezTo>
                <a:lnTo>
                  <a:pt x="1600" y="18284"/>
                </a:lnTo>
                <a:cubicBezTo>
                  <a:pt x="718" y="18284"/>
                  <a:pt x="0" y="18922"/>
                  <a:pt x="0" y="19705"/>
                </a:cubicBezTo>
                <a:lnTo>
                  <a:pt x="0" y="20179"/>
                </a:lnTo>
                <a:cubicBezTo>
                  <a:pt x="0" y="20962"/>
                  <a:pt x="718" y="21600"/>
                  <a:pt x="1600" y="21600"/>
                </a:cubicBezTo>
                <a:close/>
                <a:moveTo>
                  <a:pt x="1600" y="21600"/>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sz="900"/>
          </a:p>
        </p:txBody>
      </p:sp>
      <p:sp>
        <p:nvSpPr>
          <p:cNvPr id="68" name="AutoShape 11">
            <a:extLst>
              <a:ext uri="{FF2B5EF4-FFF2-40B4-BE49-F238E27FC236}">
                <a16:creationId xmlns:a16="http://schemas.microsoft.com/office/drawing/2014/main" id="{2E06CECF-1759-46C6-9A89-D4043B77D7D7}"/>
              </a:ext>
            </a:extLst>
          </p:cNvPr>
          <p:cNvSpPr>
            <a:spLocks/>
          </p:cNvSpPr>
          <p:nvPr/>
        </p:nvSpPr>
        <p:spPr bwMode="auto">
          <a:xfrm>
            <a:off x="2431945" y="3751402"/>
            <a:ext cx="335311" cy="291765"/>
          </a:xfrm>
          <a:custGeom>
            <a:avLst/>
            <a:gdLst/>
            <a:ahLst/>
            <a:cxnLst/>
            <a:rect l="0" t="0" r="r" b="b"/>
            <a:pathLst>
              <a:path w="21192" h="21600">
                <a:moveTo>
                  <a:pt x="14073" y="8879"/>
                </a:moveTo>
                <a:cubicBezTo>
                  <a:pt x="14577" y="8879"/>
                  <a:pt x="14833" y="9580"/>
                  <a:pt x="14833" y="10908"/>
                </a:cubicBezTo>
                <a:cubicBezTo>
                  <a:pt x="14833" y="12274"/>
                  <a:pt x="14568" y="12956"/>
                  <a:pt x="14081" y="12956"/>
                </a:cubicBezTo>
                <a:cubicBezTo>
                  <a:pt x="13603" y="12956"/>
                  <a:pt x="13306" y="12301"/>
                  <a:pt x="13306" y="10927"/>
                </a:cubicBezTo>
                <a:cubicBezTo>
                  <a:pt x="13306" y="9525"/>
                  <a:pt x="13619" y="8879"/>
                  <a:pt x="14073" y="8879"/>
                </a:cubicBezTo>
                <a:close/>
                <a:moveTo>
                  <a:pt x="14090" y="7818"/>
                </a:moveTo>
                <a:cubicBezTo>
                  <a:pt x="12703" y="7818"/>
                  <a:pt x="12051" y="9183"/>
                  <a:pt x="12051" y="10927"/>
                </a:cubicBezTo>
                <a:cubicBezTo>
                  <a:pt x="12059" y="12624"/>
                  <a:pt x="12670" y="14017"/>
                  <a:pt x="14057" y="14017"/>
                </a:cubicBezTo>
                <a:cubicBezTo>
                  <a:pt x="15419" y="14017"/>
                  <a:pt x="16087" y="12735"/>
                  <a:pt x="16087" y="10890"/>
                </a:cubicBezTo>
                <a:cubicBezTo>
                  <a:pt x="16087" y="9248"/>
                  <a:pt x="15518" y="7818"/>
                  <a:pt x="14090" y="7818"/>
                </a:cubicBezTo>
                <a:close/>
                <a:moveTo>
                  <a:pt x="7511" y="13602"/>
                </a:moveTo>
                <a:cubicBezTo>
                  <a:pt x="7824" y="13814"/>
                  <a:pt x="8410" y="14017"/>
                  <a:pt x="9104" y="14017"/>
                </a:cubicBezTo>
                <a:cubicBezTo>
                  <a:pt x="10466" y="14017"/>
                  <a:pt x="11300" y="13242"/>
                  <a:pt x="11300" y="12191"/>
                </a:cubicBezTo>
                <a:cubicBezTo>
                  <a:pt x="11300" y="11397"/>
                  <a:pt x="10780" y="10853"/>
                  <a:pt x="10136" y="10724"/>
                </a:cubicBezTo>
                <a:lnTo>
                  <a:pt x="10136" y="10705"/>
                </a:lnTo>
                <a:cubicBezTo>
                  <a:pt x="10796" y="10456"/>
                  <a:pt x="11118" y="9949"/>
                  <a:pt x="11118" y="9313"/>
                </a:cubicBezTo>
                <a:cubicBezTo>
                  <a:pt x="11118" y="8491"/>
                  <a:pt x="10482" y="7818"/>
                  <a:pt x="9344" y="7818"/>
                </a:cubicBezTo>
                <a:cubicBezTo>
                  <a:pt x="8642" y="7818"/>
                  <a:pt x="8006" y="8039"/>
                  <a:pt x="7684" y="8270"/>
                </a:cubicBezTo>
                <a:lnTo>
                  <a:pt x="7940" y="9285"/>
                </a:lnTo>
                <a:cubicBezTo>
                  <a:pt x="8154" y="9137"/>
                  <a:pt x="8617" y="8925"/>
                  <a:pt x="9054" y="8925"/>
                </a:cubicBezTo>
                <a:cubicBezTo>
                  <a:pt x="9591" y="8925"/>
                  <a:pt x="9847" y="9192"/>
                  <a:pt x="9847" y="9552"/>
                </a:cubicBezTo>
                <a:cubicBezTo>
                  <a:pt x="9847" y="10059"/>
                  <a:pt x="9319" y="10244"/>
                  <a:pt x="8898" y="10244"/>
                </a:cubicBezTo>
                <a:lnTo>
                  <a:pt x="8402" y="10244"/>
                </a:lnTo>
                <a:lnTo>
                  <a:pt x="8402" y="11250"/>
                </a:lnTo>
                <a:lnTo>
                  <a:pt x="8914" y="11250"/>
                </a:lnTo>
                <a:cubicBezTo>
                  <a:pt x="9467" y="11250"/>
                  <a:pt x="9996" y="11517"/>
                  <a:pt x="9996" y="12117"/>
                </a:cubicBezTo>
                <a:cubicBezTo>
                  <a:pt x="9996" y="12559"/>
                  <a:pt x="9665" y="12910"/>
                  <a:pt x="9013" y="12910"/>
                </a:cubicBezTo>
                <a:cubicBezTo>
                  <a:pt x="8501" y="12910"/>
                  <a:pt x="7990" y="12680"/>
                  <a:pt x="7766" y="12541"/>
                </a:cubicBezTo>
                <a:cubicBezTo>
                  <a:pt x="7766" y="12541"/>
                  <a:pt x="7511" y="13602"/>
                  <a:pt x="7511" y="13602"/>
                </a:cubicBezTo>
                <a:close/>
                <a:moveTo>
                  <a:pt x="17281" y="2121"/>
                </a:moveTo>
                <a:cubicBezTo>
                  <a:pt x="16665" y="1612"/>
                  <a:pt x="15998" y="1186"/>
                  <a:pt x="15292" y="853"/>
                </a:cubicBezTo>
                <a:lnTo>
                  <a:pt x="14669" y="2839"/>
                </a:lnTo>
                <a:cubicBezTo>
                  <a:pt x="15157" y="3079"/>
                  <a:pt x="15622" y="3374"/>
                  <a:pt x="16056" y="3721"/>
                </a:cubicBezTo>
                <a:cubicBezTo>
                  <a:pt x="16056" y="3721"/>
                  <a:pt x="17281" y="2121"/>
                  <a:pt x="17281" y="2121"/>
                </a:cubicBezTo>
                <a:close/>
                <a:moveTo>
                  <a:pt x="7524" y="3335"/>
                </a:moveTo>
                <a:lnTo>
                  <a:pt x="6402" y="1643"/>
                </a:lnTo>
                <a:cubicBezTo>
                  <a:pt x="5785" y="2074"/>
                  <a:pt x="5210" y="2583"/>
                  <a:pt x="4692" y="3162"/>
                </a:cubicBezTo>
                <a:lnTo>
                  <a:pt x="6020" y="4646"/>
                </a:lnTo>
                <a:cubicBezTo>
                  <a:pt x="6473" y="4140"/>
                  <a:pt x="6978" y="3700"/>
                  <a:pt x="7524" y="3335"/>
                </a:cubicBezTo>
                <a:close/>
                <a:moveTo>
                  <a:pt x="10225" y="98"/>
                </a:moveTo>
                <a:cubicBezTo>
                  <a:pt x="9334" y="233"/>
                  <a:pt x="8472" y="506"/>
                  <a:pt x="7661" y="901"/>
                </a:cubicBezTo>
                <a:lnTo>
                  <a:pt x="8816" y="2643"/>
                </a:lnTo>
                <a:cubicBezTo>
                  <a:pt x="9270" y="2454"/>
                  <a:pt x="9741" y="2312"/>
                  <a:pt x="10225" y="2220"/>
                </a:cubicBezTo>
                <a:cubicBezTo>
                  <a:pt x="10225" y="2220"/>
                  <a:pt x="10225" y="98"/>
                  <a:pt x="10225" y="98"/>
                </a:cubicBezTo>
                <a:close/>
                <a:moveTo>
                  <a:pt x="13960" y="347"/>
                </a:moveTo>
                <a:cubicBezTo>
                  <a:pt x="13208" y="128"/>
                  <a:pt x="12427" y="10"/>
                  <a:pt x="11632" y="0"/>
                </a:cubicBezTo>
                <a:lnTo>
                  <a:pt x="11632" y="2100"/>
                </a:lnTo>
                <a:cubicBezTo>
                  <a:pt x="12213" y="2108"/>
                  <a:pt x="12784" y="2189"/>
                  <a:pt x="13336" y="2336"/>
                </a:cubicBezTo>
                <a:cubicBezTo>
                  <a:pt x="13336" y="2336"/>
                  <a:pt x="13960" y="347"/>
                  <a:pt x="13960" y="347"/>
                </a:cubicBezTo>
                <a:close/>
                <a:moveTo>
                  <a:pt x="18348" y="3147"/>
                </a:moveTo>
                <a:lnTo>
                  <a:pt x="17122" y="4748"/>
                </a:lnTo>
                <a:cubicBezTo>
                  <a:pt x="17471" y="5151"/>
                  <a:pt x="17787" y="5594"/>
                  <a:pt x="18064" y="6073"/>
                </a:cubicBezTo>
                <a:lnTo>
                  <a:pt x="19783" y="5184"/>
                </a:lnTo>
                <a:cubicBezTo>
                  <a:pt x="19375" y="4434"/>
                  <a:pt x="18891" y="3752"/>
                  <a:pt x="18348" y="3147"/>
                </a:cubicBezTo>
                <a:close/>
                <a:moveTo>
                  <a:pt x="20425" y="6585"/>
                </a:moveTo>
                <a:cubicBezTo>
                  <a:pt x="21600" y="9681"/>
                  <a:pt x="21425" y="13244"/>
                  <a:pt x="19897" y="16200"/>
                </a:cubicBezTo>
                <a:cubicBezTo>
                  <a:pt x="18171" y="19542"/>
                  <a:pt x="14980" y="21600"/>
                  <a:pt x="11527" y="21600"/>
                </a:cubicBezTo>
                <a:cubicBezTo>
                  <a:pt x="8073" y="21600"/>
                  <a:pt x="4883" y="19542"/>
                  <a:pt x="3156" y="16200"/>
                </a:cubicBezTo>
                <a:cubicBezTo>
                  <a:pt x="2299" y="14540"/>
                  <a:pt x="1867" y="12689"/>
                  <a:pt x="1861" y="10837"/>
                </a:cubicBezTo>
                <a:lnTo>
                  <a:pt x="0" y="10837"/>
                </a:lnTo>
                <a:lnTo>
                  <a:pt x="2829" y="6450"/>
                </a:lnTo>
                <a:lnTo>
                  <a:pt x="5647" y="10837"/>
                </a:lnTo>
                <a:lnTo>
                  <a:pt x="3739" y="10837"/>
                </a:lnTo>
                <a:cubicBezTo>
                  <a:pt x="3745" y="12327"/>
                  <a:pt x="4092" y="13816"/>
                  <a:pt x="4782" y="15151"/>
                </a:cubicBezTo>
                <a:cubicBezTo>
                  <a:pt x="6173" y="17843"/>
                  <a:pt x="8744" y="19502"/>
                  <a:pt x="11527" y="19502"/>
                </a:cubicBezTo>
                <a:cubicBezTo>
                  <a:pt x="14309" y="19502"/>
                  <a:pt x="16880" y="17843"/>
                  <a:pt x="18271" y="15151"/>
                </a:cubicBezTo>
                <a:cubicBezTo>
                  <a:pt x="19492" y="12789"/>
                  <a:pt x="19641" y="9946"/>
                  <a:pt x="18720" y="7466"/>
                </a:cubicBezTo>
                <a:cubicBezTo>
                  <a:pt x="18720" y="7466"/>
                  <a:pt x="20425" y="6585"/>
                  <a:pt x="20425" y="6585"/>
                </a:cubicBezTo>
                <a:close/>
                <a:moveTo>
                  <a:pt x="20425" y="6585"/>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sz="90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ppt_x"/>
                                          </p:val>
                                        </p:tav>
                                        <p:tav tm="100000">
                                          <p:val>
                                            <p:strVal val="#ppt_x"/>
                                          </p:val>
                                        </p:tav>
                                      </p:tavLst>
                                    </p:anim>
                                    <p:anim calcmode="lin" valueType="num">
                                      <p:cBhvr additive="base">
                                        <p:cTn id="18" dur="500" fill="hold"/>
                                        <p:tgtEl>
                                          <p:spTgt spid="4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500" fill="hold"/>
                                        <p:tgtEl>
                                          <p:spTgt spid="59"/>
                                        </p:tgtEl>
                                        <p:attrNameLst>
                                          <p:attrName>ppt_x</p:attrName>
                                        </p:attrNameLst>
                                      </p:cBhvr>
                                      <p:tavLst>
                                        <p:tav tm="0">
                                          <p:val>
                                            <p:strVal val="#ppt_x"/>
                                          </p:val>
                                        </p:tav>
                                        <p:tav tm="100000">
                                          <p:val>
                                            <p:strVal val="#ppt_x"/>
                                          </p:val>
                                        </p:tav>
                                      </p:tavLst>
                                    </p:anim>
                                    <p:anim calcmode="lin" valueType="num">
                                      <p:cBhvr additive="base">
                                        <p:cTn id="3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p:txBody>
          <a:bodyPr/>
          <a:lstStyle/>
          <a:p>
            <a:pPr lvl="0"/>
            <a:r>
              <a:rPr lang="en-US" dirty="0">
                <a:sym typeface="Ubuntu"/>
              </a:rPr>
              <a:t>AUTOMATION STANDARDS</a:t>
            </a:r>
            <a:endParaRPr lang="en-US" dirty="0"/>
          </a:p>
        </p:txBody>
      </p:sp>
      <p:grpSp>
        <p:nvGrpSpPr>
          <p:cNvPr id="4" name="Group 3">
            <a:extLst>
              <a:ext uri="{FF2B5EF4-FFF2-40B4-BE49-F238E27FC236}">
                <a16:creationId xmlns:a16="http://schemas.microsoft.com/office/drawing/2014/main" id="{9FC8C023-49AD-49FC-9BCD-B87FB8F81818}"/>
              </a:ext>
            </a:extLst>
          </p:cNvPr>
          <p:cNvGrpSpPr/>
          <p:nvPr/>
        </p:nvGrpSpPr>
        <p:grpSpPr>
          <a:xfrm>
            <a:off x="155693" y="1009650"/>
            <a:ext cx="8846374" cy="3271343"/>
            <a:chOff x="661821" y="1506421"/>
            <a:chExt cx="7317365" cy="3115366"/>
          </a:xfrm>
        </p:grpSpPr>
        <p:grpSp>
          <p:nvGrpSpPr>
            <p:cNvPr id="5" name="Shape 307">
              <a:extLst>
                <a:ext uri="{FF2B5EF4-FFF2-40B4-BE49-F238E27FC236}">
                  <a16:creationId xmlns:a16="http://schemas.microsoft.com/office/drawing/2014/main" id="{DB99A9DF-82AB-46F0-B7CF-70A2512053DC}"/>
                </a:ext>
              </a:extLst>
            </p:cNvPr>
            <p:cNvGrpSpPr/>
            <p:nvPr/>
          </p:nvGrpSpPr>
          <p:grpSpPr>
            <a:xfrm>
              <a:off x="661821" y="1506421"/>
              <a:ext cx="7310603" cy="582561"/>
              <a:chOff x="658485" y="1319874"/>
              <a:chExt cx="8040486" cy="640724"/>
            </a:xfrm>
          </p:grpSpPr>
          <p:sp>
            <p:nvSpPr>
              <p:cNvPr id="17" name="Shape 308">
                <a:extLst>
                  <a:ext uri="{FF2B5EF4-FFF2-40B4-BE49-F238E27FC236}">
                    <a16:creationId xmlns:a16="http://schemas.microsoft.com/office/drawing/2014/main" id="{C73B2A25-ACC5-4998-A462-3AB90A69B0A8}"/>
                  </a:ext>
                </a:extLst>
              </p:cNvPr>
              <p:cNvSpPr/>
              <p:nvPr/>
            </p:nvSpPr>
            <p:spPr>
              <a:xfrm>
                <a:off x="658485" y="1323555"/>
                <a:ext cx="1852500" cy="632401"/>
              </a:xfrm>
              <a:prstGeom prst="homePlate">
                <a:avLst>
                  <a:gd name="adj" fmla="val 50000"/>
                </a:avLst>
              </a:prstGeom>
              <a:solidFill>
                <a:srgbClr val="E74C2D"/>
              </a:solid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050"/>
                  <a:buFont typeface="Calibri"/>
                  <a:buNone/>
                </a:pPr>
                <a:endParaRPr sz="1050" b="0" i="0" u="none" strike="noStrike" cap="none">
                  <a:solidFill>
                    <a:schemeClr val="lt1"/>
                  </a:solidFill>
                  <a:latin typeface="Raleway"/>
                  <a:ea typeface="Raleway"/>
                  <a:cs typeface="Raleway"/>
                  <a:sym typeface="Raleway"/>
                </a:endParaRPr>
              </a:p>
            </p:txBody>
          </p:sp>
          <p:sp>
            <p:nvSpPr>
              <p:cNvPr id="18" name="Shape 309">
                <a:extLst>
                  <a:ext uri="{FF2B5EF4-FFF2-40B4-BE49-F238E27FC236}">
                    <a16:creationId xmlns:a16="http://schemas.microsoft.com/office/drawing/2014/main" id="{52D14A26-6980-48BC-9FFF-117CCC31DFE4}"/>
                  </a:ext>
                </a:extLst>
              </p:cNvPr>
              <p:cNvSpPr/>
              <p:nvPr/>
            </p:nvSpPr>
            <p:spPr>
              <a:xfrm>
                <a:off x="757309" y="1464572"/>
                <a:ext cx="307800" cy="319799"/>
              </a:xfrm>
              <a:custGeom>
                <a:avLst/>
                <a:gdLst/>
                <a:ahLst/>
                <a:cxnLst/>
                <a:rect l="0" t="0" r="0" b="0"/>
                <a:pathLst>
                  <a:path w="120000" h="120000" extrusionOk="0">
                    <a:moveTo>
                      <a:pt x="105454" y="46451"/>
                    </a:moveTo>
                    <a:cubicBezTo>
                      <a:pt x="105454" y="46451"/>
                      <a:pt x="105454" y="46451"/>
                      <a:pt x="105454" y="46451"/>
                    </a:cubicBezTo>
                    <a:cubicBezTo>
                      <a:pt x="105454" y="23225"/>
                      <a:pt x="105454" y="23225"/>
                      <a:pt x="105454" y="23225"/>
                    </a:cubicBezTo>
                    <a:cubicBezTo>
                      <a:pt x="105454" y="21290"/>
                      <a:pt x="105454" y="21290"/>
                      <a:pt x="105454" y="21290"/>
                    </a:cubicBezTo>
                    <a:cubicBezTo>
                      <a:pt x="105454" y="11612"/>
                      <a:pt x="105454" y="11612"/>
                      <a:pt x="105454" y="11612"/>
                    </a:cubicBezTo>
                    <a:cubicBezTo>
                      <a:pt x="105454" y="4838"/>
                      <a:pt x="100909" y="0"/>
                      <a:pt x="94545" y="0"/>
                    </a:cubicBezTo>
                    <a:cubicBezTo>
                      <a:pt x="80000" y="0"/>
                      <a:pt x="80000" y="0"/>
                      <a:pt x="80000" y="0"/>
                    </a:cubicBezTo>
                    <a:cubicBezTo>
                      <a:pt x="20000" y="0"/>
                      <a:pt x="20000" y="0"/>
                      <a:pt x="20000" y="0"/>
                    </a:cubicBezTo>
                    <a:cubicBezTo>
                      <a:pt x="9090" y="0"/>
                      <a:pt x="0" y="9677"/>
                      <a:pt x="0" y="21290"/>
                    </a:cubicBezTo>
                    <a:cubicBezTo>
                      <a:pt x="0" y="98709"/>
                      <a:pt x="0" y="98709"/>
                      <a:pt x="0" y="98709"/>
                    </a:cubicBezTo>
                    <a:cubicBezTo>
                      <a:pt x="0" y="110322"/>
                      <a:pt x="9090" y="120000"/>
                      <a:pt x="20000" y="120000"/>
                    </a:cubicBezTo>
                    <a:cubicBezTo>
                      <a:pt x="85454" y="120000"/>
                      <a:pt x="85454" y="120000"/>
                      <a:pt x="85454" y="120000"/>
                    </a:cubicBezTo>
                    <a:cubicBezTo>
                      <a:pt x="96363" y="120000"/>
                      <a:pt x="105454" y="110322"/>
                      <a:pt x="105454" y="98709"/>
                    </a:cubicBezTo>
                    <a:cubicBezTo>
                      <a:pt x="105454" y="92903"/>
                      <a:pt x="105454" y="92903"/>
                      <a:pt x="105454" y="92903"/>
                    </a:cubicBezTo>
                    <a:cubicBezTo>
                      <a:pt x="105454" y="92903"/>
                      <a:pt x="105454" y="92903"/>
                      <a:pt x="105454" y="92903"/>
                    </a:cubicBezTo>
                    <a:cubicBezTo>
                      <a:pt x="120000" y="81290"/>
                      <a:pt x="120000" y="58064"/>
                      <a:pt x="105454" y="46451"/>
                    </a:cubicBezTo>
                    <a:close/>
                    <a:moveTo>
                      <a:pt x="20000" y="7741"/>
                    </a:moveTo>
                    <a:cubicBezTo>
                      <a:pt x="80000" y="7741"/>
                      <a:pt x="80000" y="7741"/>
                      <a:pt x="80000" y="7741"/>
                    </a:cubicBezTo>
                    <a:cubicBezTo>
                      <a:pt x="94545" y="7741"/>
                      <a:pt x="94545" y="7741"/>
                      <a:pt x="94545" y="7741"/>
                    </a:cubicBezTo>
                    <a:cubicBezTo>
                      <a:pt x="96363" y="7741"/>
                      <a:pt x="98181" y="9677"/>
                      <a:pt x="98181" y="11612"/>
                    </a:cubicBezTo>
                    <a:cubicBezTo>
                      <a:pt x="98181" y="21290"/>
                      <a:pt x="98181" y="21290"/>
                      <a:pt x="98181" y="21290"/>
                    </a:cubicBezTo>
                    <a:cubicBezTo>
                      <a:pt x="98181" y="23225"/>
                      <a:pt x="98181" y="23225"/>
                      <a:pt x="98181" y="23225"/>
                    </a:cubicBezTo>
                    <a:cubicBezTo>
                      <a:pt x="98181" y="35806"/>
                      <a:pt x="98181" y="35806"/>
                      <a:pt x="98181" y="35806"/>
                    </a:cubicBezTo>
                    <a:cubicBezTo>
                      <a:pt x="97272" y="34838"/>
                      <a:pt x="95454" y="34838"/>
                      <a:pt x="94545" y="34838"/>
                    </a:cubicBezTo>
                    <a:cubicBezTo>
                      <a:pt x="94545" y="34838"/>
                      <a:pt x="94545" y="34838"/>
                      <a:pt x="94545" y="34838"/>
                    </a:cubicBezTo>
                    <a:cubicBezTo>
                      <a:pt x="94545" y="30967"/>
                      <a:pt x="94545" y="30967"/>
                      <a:pt x="94545" y="30967"/>
                    </a:cubicBezTo>
                    <a:cubicBezTo>
                      <a:pt x="94545" y="23225"/>
                      <a:pt x="94545" y="23225"/>
                      <a:pt x="94545" y="23225"/>
                    </a:cubicBezTo>
                    <a:cubicBezTo>
                      <a:pt x="94545" y="15483"/>
                      <a:pt x="94545" y="15483"/>
                      <a:pt x="94545" y="15483"/>
                    </a:cubicBezTo>
                    <a:cubicBezTo>
                      <a:pt x="94545" y="13548"/>
                      <a:pt x="92727" y="11612"/>
                      <a:pt x="90909" y="11612"/>
                    </a:cubicBezTo>
                    <a:cubicBezTo>
                      <a:pt x="14545" y="11612"/>
                      <a:pt x="14545" y="11612"/>
                      <a:pt x="14545" y="11612"/>
                    </a:cubicBezTo>
                    <a:cubicBezTo>
                      <a:pt x="12727" y="11612"/>
                      <a:pt x="10909" y="13548"/>
                      <a:pt x="10909" y="15483"/>
                    </a:cubicBezTo>
                    <a:cubicBezTo>
                      <a:pt x="10909" y="23225"/>
                      <a:pt x="10909" y="23225"/>
                      <a:pt x="10909" y="23225"/>
                    </a:cubicBezTo>
                    <a:cubicBezTo>
                      <a:pt x="10909" y="30967"/>
                      <a:pt x="10909" y="30967"/>
                      <a:pt x="10909" y="30967"/>
                    </a:cubicBezTo>
                    <a:cubicBezTo>
                      <a:pt x="9090" y="28064"/>
                      <a:pt x="7272" y="25161"/>
                      <a:pt x="7272" y="21290"/>
                    </a:cubicBezTo>
                    <a:cubicBezTo>
                      <a:pt x="7272" y="13548"/>
                      <a:pt x="12727" y="7741"/>
                      <a:pt x="20000" y="7741"/>
                    </a:cubicBezTo>
                    <a:close/>
                    <a:moveTo>
                      <a:pt x="90909" y="19354"/>
                    </a:moveTo>
                    <a:cubicBezTo>
                      <a:pt x="14545" y="19354"/>
                      <a:pt x="14545" y="19354"/>
                      <a:pt x="14545" y="19354"/>
                    </a:cubicBezTo>
                    <a:cubicBezTo>
                      <a:pt x="14545" y="15483"/>
                      <a:pt x="14545" y="15483"/>
                      <a:pt x="14545" y="15483"/>
                    </a:cubicBezTo>
                    <a:cubicBezTo>
                      <a:pt x="90909" y="15483"/>
                      <a:pt x="90909" y="15483"/>
                      <a:pt x="90909" y="15483"/>
                    </a:cubicBezTo>
                    <a:lnTo>
                      <a:pt x="90909" y="19354"/>
                    </a:lnTo>
                    <a:close/>
                    <a:moveTo>
                      <a:pt x="90909" y="23225"/>
                    </a:moveTo>
                    <a:cubicBezTo>
                      <a:pt x="90909" y="27096"/>
                      <a:pt x="90909" y="27096"/>
                      <a:pt x="90909" y="27096"/>
                    </a:cubicBezTo>
                    <a:cubicBezTo>
                      <a:pt x="14545" y="27096"/>
                      <a:pt x="14545" y="27096"/>
                      <a:pt x="14545" y="27096"/>
                    </a:cubicBezTo>
                    <a:cubicBezTo>
                      <a:pt x="14545" y="23225"/>
                      <a:pt x="14545" y="23225"/>
                      <a:pt x="14545" y="23225"/>
                    </a:cubicBezTo>
                    <a:lnTo>
                      <a:pt x="90909" y="23225"/>
                    </a:lnTo>
                    <a:close/>
                    <a:moveTo>
                      <a:pt x="90909" y="30967"/>
                    </a:moveTo>
                    <a:cubicBezTo>
                      <a:pt x="90909" y="34838"/>
                      <a:pt x="90909" y="34838"/>
                      <a:pt x="90909" y="34838"/>
                    </a:cubicBezTo>
                    <a:cubicBezTo>
                      <a:pt x="80000" y="34838"/>
                      <a:pt x="80000" y="34838"/>
                      <a:pt x="80000" y="34838"/>
                    </a:cubicBezTo>
                    <a:cubicBezTo>
                      <a:pt x="20000" y="34838"/>
                      <a:pt x="20000" y="34838"/>
                      <a:pt x="20000" y="34838"/>
                    </a:cubicBezTo>
                    <a:cubicBezTo>
                      <a:pt x="18181" y="34838"/>
                      <a:pt x="16363" y="33870"/>
                      <a:pt x="14545" y="33870"/>
                    </a:cubicBezTo>
                    <a:cubicBezTo>
                      <a:pt x="14545" y="30967"/>
                      <a:pt x="14545" y="30967"/>
                      <a:pt x="14545" y="30967"/>
                    </a:cubicBezTo>
                    <a:lnTo>
                      <a:pt x="90909" y="30967"/>
                    </a:lnTo>
                    <a:close/>
                    <a:moveTo>
                      <a:pt x="98181" y="98709"/>
                    </a:moveTo>
                    <a:cubicBezTo>
                      <a:pt x="98181" y="106451"/>
                      <a:pt x="92727" y="112258"/>
                      <a:pt x="85454" y="112258"/>
                    </a:cubicBezTo>
                    <a:cubicBezTo>
                      <a:pt x="20000" y="112258"/>
                      <a:pt x="20000" y="112258"/>
                      <a:pt x="20000" y="112258"/>
                    </a:cubicBezTo>
                    <a:cubicBezTo>
                      <a:pt x="12727" y="112258"/>
                      <a:pt x="7272" y="106451"/>
                      <a:pt x="7272" y="98709"/>
                    </a:cubicBezTo>
                    <a:cubicBezTo>
                      <a:pt x="7272" y="37741"/>
                      <a:pt x="7272" y="37741"/>
                      <a:pt x="7272" y="37741"/>
                    </a:cubicBezTo>
                    <a:cubicBezTo>
                      <a:pt x="10909" y="40645"/>
                      <a:pt x="15454" y="42580"/>
                      <a:pt x="20000" y="42580"/>
                    </a:cubicBezTo>
                    <a:cubicBezTo>
                      <a:pt x="80000" y="42580"/>
                      <a:pt x="80000" y="42580"/>
                      <a:pt x="80000" y="42580"/>
                    </a:cubicBezTo>
                    <a:cubicBezTo>
                      <a:pt x="94545" y="42580"/>
                      <a:pt x="94545" y="42580"/>
                      <a:pt x="94545" y="42580"/>
                    </a:cubicBezTo>
                    <a:cubicBezTo>
                      <a:pt x="96363" y="42580"/>
                      <a:pt x="98181" y="44516"/>
                      <a:pt x="98181" y="46451"/>
                    </a:cubicBezTo>
                    <a:cubicBezTo>
                      <a:pt x="98181" y="54193"/>
                      <a:pt x="98181" y="54193"/>
                      <a:pt x="98181" y="54193"/>
                    </a:cubicBezTo>
                    <a:cubicBezTo>
                      <a:pt x="65454" y="54193"/>
                      <a:pt x="65454" y="54193"/>
                      <a:pt x="65454" y="54193"/>
                    </a:cubicBezTo>
                    <a:cubicBezTo>
                      <a:pt x="55454" y="54193"/>
                      <a:pt x="47272" y="62903"/>
                      <a:pt x="47272" y="73548"/>
                    </a:cubicBezTo>
                    <a:cubicBezTo>
                      <a:pt x="47272" y="84193"/>
                      <a:pt x="55454" y="92903"/>
                      <a:pt x="65454" y="92903"/>
                    </a:cubicBezTo>
                    <a:cubicBezTo>
                      <a:pt x="98181" y="92903"/>
                      <a:pt x="98181" y="92903"/>
                      <a:pt x="98181" y="92903"/>
                    </a:cubicBezTo>
                    <a:lnTo>
                      <a:pt x="98181" y="98709"/>
                    </a:lnTo>
                    <a:close/>
                    <a:moveTo>
                      <a:pt x="102727" y="85161"/>
                    </a:moveTo>
                    <a:cubicBezTo>
                      <a:pt x="65454" y="85161"/>
                      <a:pt x="65454" y="85161"/>
                      <a:pt x="65454" y="85161"/>
                    </a:cubicBezTo>
                    <a:cubicBezTo>
                      <a:pt x="59090" y="85161"/>
                      <a:pt x="54545" y="80322"/>
                      <a:pt x="54545" y="73548"/>
                    </a:cubicBezTo>
                    <a:cubicBezTo>
                      <a:pt x="54545" y="66774"/>
                      <a:pt x="59090" y="61935"/>
                      <a:pt x="65454" y="61935"/>
                    </a:cubicBezTo>
                    <a:cubicBezTo>
                      <a:pt x="98181" y="61935"/>
                      <a:pt x="98181" y="61935"/>
                      <a:pt x="98181" y="61935"/>
                    </a:cubicBezTo>
                    <a:cubicBezTo>
                      <a:pt x="100000" y="61935"/>
                      <a:pt x="102727" y="60967"/>
                      <a:pt x="103636" y="59032"/>
                    </a:cubicBezTo>
                    <a:cubicBezTo>
                      <a:pt x="104545" y="58064"/>
                      <a:pt x="104545" y="58064"/>
                      <a:pt x="104545" y="57096"/>
                    </a:cubicBezTo>
                    <a:cubicBezTo>
                      <a:pt x="104545" y="57096"/>
                      <a:pt x="105454" y="57096"/>
                      <a:pt x="105454" y="57096"/>
                    </a:cubicBezTo>
                    <a:cubicBezTo>
                      <a:pt x="107272" y="60000"/>
                      <a:pt x="109090" y="64838"/>
                      <a:pt x="109090" y="69677"/>
                    </a:cubicBezTo>
                    <a:cubicBezTo>
                      <a:pt x="109090" y="75483"/>
                      <a:pt x="107272" y="81290"/>
                      <a:pt x="102727" y="85161"/>
                    </a:cubicBezTo>
                    <a:close/>
                  </a:path>
                </a:pathLst>
              </a:cu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300"/>
                  <a:buFont typeface="Calibri"/>
                  <a:buNone/>
                </a:pPr>
                <a:endParaRPr sz="300" b="0" i="0" u="none" strike="noStrike" cap="none">
                  <a:solidFill>
                    <a:schemeClr val="dk1"/>
                  </a:solidFill>
                  <a:latin typeface="Raleway"/>
                  <a:ea typeface="Raleway"/>
                  <a:cs typeface="Raleway"/>
                  <a:sym typeface="Raleway"/>
                </a:endParaRPr>
              </a:p>
            </p:txBody>
          </p:sp>
          <p:sp>
            <p:nvSpPr>
              <p:cNvPr id="19" name="Shape 310">
                <a:extLst>
                  <a:ext uri="{FF2B5EF4-FFF2-40B4-BE49-F238E27FC236}">
                    <a16:creationId xmlns:a16="http://schemas.microsoft.com/office/drawing/2014/main" id="{2A3B3A88-3A23-47BD-82FB-83C9E08E5932}"/>
                  </a:ext>
                </a:extLst>
              </p:cNvPr>
              <p:cNvSpPr/>
              <p:nvPr/>
            </p:nvSpPr>
            <p:spPr>
              <a:xfrm>
                <a:off x="2277218" y="1332178"/>
                <a:ext cx="653400" cy="614099"/>
              </a:xfrm>
              <a:prstGeom prst="chevron">
                <a:avLst>
                  <a:gd name="adj" fmla="val 50000"/>
                </a:avLst>
              </a:prstGeom>
              <a:solidFill>
                <a:srgbClr val="D5D5D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1" name="Shape 312">
                <a:extLst>
                  <a:ext uri="{FF2B5EF4-FFF2-40B4-BE49-F238E27FC236}">
                    <a16:creationId xmlns:a16="http://schemas.microsoft.com/office/drawing/2014/main" id="{B54DC97F-19F3-4ECA-9503-7E0C603C4025}"/>
                  </a:ext>
                </a:extLst>
              </p:cNvPr>
              <p:cNvSpPr/>
              <p:nvPr/>
            </p:nvSpPr>
            <p:spPr>
              <a:xfrm>
                <a:off x="4427148" y="1332098"/>
                <a:ext cx="657300" cy="628500"/>
              </a:xfrm>
              <a:prstGeom prst="chevron">
                <a:avLst>
                  <a:gd name="adj" fmla="val 50000"/>
                </a:avLst>
              </a:prstGeom>
              <a:solidFill>
                <a:srgbClr val="D5D5D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Shape 316">
                <a:extLst>
                  <a:ext uri="{FF2B5EF4-FFF2-40B4-BE49-F238E27FC236}">
                    <a16:creationId xmlns:a16="http://schemas.microsoft.com/office/drawing/2014/main" id="{CE4627A4-BD86-46CD-88BE-0B2C33A6759F}"/>
                  </a:ext>
                </a:extLst>
              </p:cNvPr>
              <p:cNvSpPr/>
              <p:nvPr/>
            </p:nvSpPr>
            <p:spPr>
              <a:xfrm>
                <a:off x="6481908" y="1329816"/>
                <a:ext cx="632400" cy="604800"/>
              </a:xfrm>
              <a:prstGeom prst="chevron">
                <a:avLst>
                  <a:gd name="adj" fmla="val 50000"/>
                </a:avLst>
              </a:prstGeom>
              <a:solidFill>
                <a:srgbClr val="D5D5D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nvGrpSpPr>
              <p:cNvPr id="27" name="Shape 318">
                <a:extLst>
                  <a:ext uri="{FF2B5EF4-FFF2-40B4-BE49-F238E27FC236}">
                    <a16:creationId xmlns:a16="http://schemas.microsoft.com/office/drawing/2014/main" id="{F07D3C09-791B-4F88-9BF1-0B9B7138BCAA}"/>
                  </a:ext>
                </a:extLst>
              </p:cNvPr>
              <p:cNvGrpSpPr/>
              <p:nvPr/>
            </p:nvGrpSpPr>
            <p:grpSpPr>
              <a:xfrm>
                <a:off x="918918" y="1478299"/>
                <a:ext cx="1468820" cy="361231"/>
                <a:chOff x="455596" y="1369474"/>
                <a:chExt cx="1436077" cy="361231"/>
              </a:xfrm>
            </p:grpSpPr>
            <p:sp>
              <p:nvSpPr>
                <p:cNvPr id="58" name="Shape 319">
                  <a:extLst>
                    <a:ext uri="{FF2B5EF4-FFF2-40B4-BE49-F238E27FC236}">
                      <a16:creationId xmlns:a16="http://schemas.microsoft.com/office/drawing/2014/main" id="{EDB47C25-786B-4F35-9C9E-5CA6A5C3969E}"/>
                    </a:ext>
                  </a:extLst>
                </p:cNvPr>
                <p:cNvSpPr txBox="1"/>
                <p:nvPr/>
              </p:nvSpPr>
              <p:spPr>
                <a:xfrm>
                  <a:off x="721468" y="1500880"/>
                  <a:ext cx="950994" cy="229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25"/>
                    <a:buFont typeface="Calibri"/>
                    <a:buNone/>
                  </a:pPr>
                  <a:endParaRPr sz="900" b="1" i="1" u="none" strike="noStrike" cap="none">
                    <a:solidFill>
                      <a:srgbClr val="FF0000"/>
                    </a:solidFill>
                    <a:latin typeface="Raleway"/>
                    <a:ea typeface="Raleway"/>
                    <a:cs typeface="Raleway"/>
                    <a:sym typeface="Raleway"/>
                  </a:endParaRPr>
                </a:p>
              </p:txBody>
            </p:sp>
            <p:sp>
              <p:nvSpPr>
                <p:cNvPr id="59" name="Shape 320">
                  <a:extLst>
                    <a:ext uri="{FF2B5EF4-FFF2-40B4-BE49-F238E27FC236}">
                      <a16:creationId xmlns:a16="http://schemas.microsoft.com/office/drawing/2014/main" id="{BE66062D-C2EA-41E6-8455-8A47DD17B57D}"/>
                    </a:ext>
                  </a:extLst>
                </p:cNvPr>
                <p:cNvSpPr txBox="1"/>
                <p:nvPr/>
              </p:nvSpPr>
              <p:spPr>
                <a:xfrm>
                  <a:off x="455596" y="1369474"/>
                  <a:ext cx="1436077" cy="307800"/>
                </a:xfrm>
                <a:prstGeom prst="rect">
                  <a:avLst/>
                </a:prstGeom>
                <a:noFill/>
                <a:ln>
                  <a:noFill/>
                </a:ln>
              </p:spPr>
              <p:txBody>
                <a:bodyPr spcFirstLastPara="1" wrap="square" lIns="91425" tIns="45700" rIns="91425" bIns="45700" anchor="t" anchorCtr="0">
                  <a:noAutofit/>
                </a:bodyPr>
                <a:lstStyle/>
                <a:p>
                  <a:pPr lvl="0" algn="ctr">
                    <a:buClr>
                      <a:schemeClr val="lt1"/>
                    </a:buClr>
                    <a:buSzPts val="275"/>
                  </a:pPr>
                  <a:r>
                    <a:rPr lang="en-US" sz="1600" b="1" dirty="0">
                      <a:solidFill>
                        <a:schemeClr val="lt1"/>
                      </a:solidFill>
                      <a:latin typeface="Poppins" panose="02000000000000000000" pitchFamily="2" charset="0"/>
                      <a:ea typeface="Raleway"/>
                      <a:cs typeface="Poppins" panose="02000000000000000000" pitchFamily="2" charset="0"/>
                      <a:sym typeface="Raleway"/>
                    </a:rPr>
                    <a:t>Reliable</a:t>
                  </a:r>
                  <a:endParaRPr b="1" dirty="0">
                    <a:latin typeface="Poppins" panose="02000000000000000000" pitchFamily="2" charset="0"/>
                    <a:cs typeface="Poppins" panose="02000000000000000000" pitchFamily="2" charset="0"/>
                  </a:endParaRPr>
                </a:p>
              </p:txBody>
            </p:sp>
          </p:grpSp>
          <p:grpSp>
            <p:nvGrpSpPr>
              <p:cNvPr id="28" name="Shape 321">
                <a:extLst>
                  <a:ext uri="{FF2B5EF4-FFF2-40B4-BE49-F238E27FC236}">
                    <a16:creationId xmlns:a16="http://schemas.microsoft.com/office/drawing/2014/main" id="{BF014BD9-B8A0-4D78-958F-575526389221}"/>
                  </a:ext>
                </a:extLst>
              </p:cNvPr>
              <p:cNvGrpSpPr/>
              <p:nvPr/>
            </p:nvGrpSpPr>
            <p:grpSpPr>
              <a:xfrm>
                <a:off x="2697224" y="1319874"/>
                <a:ext cx="1957799" cy="625500"/>
                <a:chOff x="2462841" y="3550357"/>
                <a:chExt cx="1957799" cy="625500"/>
              </a:xfrm>
            </p:grpSpPr>
            <p:sp>
              <p:nvSpPr>
                <p:cNvPr id="49" name="Shape 322">
                  <a:extLst>
                    <a:ext uri="{FF2B5EF4-FFF2-40B4-BE49-F238E27FC236}">
                      <a16:creationId xmlns:a16="http://schemas.microsoft.com/office/drawing/2014/main" id="{C99A567B-81F1-4306-8B60-6A0CEC8D3D4D}"/>
                    </a:ext>
                  </a:extLst>
                </p:cNvPr>
                <p:cNvSpPr/>
                <p:nvPr/>
              </p:nvSpPr>
              <p:spPr>
                <a:xfrm>
                  <a:off x="2462841" y="3550357"/>
                  <a:ext cx="1957799" cy="625500"/>
                </a:xfrm>
                <a:prstGeom prst="chevron">
                  <a:avLst>
                    <a:gd name="adj" fmla="val 50000"/>
                  </a:avLst>
                </a:prstGeom>
                <a:solidFill>
                  <a:srgbClr val="5EC1E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263"/>
                    <a:buFont typeface="Raleway"/>
                    <a:buNone/>
                  </a:pPr>
                  <a:r>
                    <a:rPr lang="en-US" sz="1050" b="0" i="0" u="none" strike="noStrike" cap="none">
                      <a:solidFill>
                        <a:schemeClr val="lt1"/>
                      </a:solidFill>
                      <a:latin typeface="Raleway"/>
                      <a:ea typeface="Raleway"/>
                      <a:cs typeface="Raleway"/>
                      <a:sym typeface="Raleway"/>
                    </a:rPr>
                    <a:t> </a:t>
                  </a:r>
                  <a:endParaRPr/>
                </a:p>
              </p:txBody>
            </p:sp>
            <p:grpSp>
              <p:nvGrpSpPr>
                <p:cNvPr id="50" name="Shape 323">
                  <a:extLst>
                    <a:ext uri="{FF2B5EF4-FFF2-40B4-BE49-F238E27FC236}">
                      <a16:creationId xmlns:a16="http://schemas.microsoft.com/office/drawing/2014/main" id="{C89EB49D-7169-421D-8482-3BF9A8CDED99}"/>
                    </a:ext>
                  </a:extLst>
                </p:cNvPr>
                <p:cNvGrpSpPr/>
                <p:nvPr/>
              </p:nvGrpSpPr>
              <p:grpSpPr>
                <a:xfrm>
                  <a:off x="2626426" y="3592221"/>
                  <a:ext cx="538546" cy="567479"/>
                  <a:chOff x="3496174" y="4487749"/>
                  <a:chExt cx="816599" cy="898764"/>
                </a:xfrm>
              </p:grpSpPr>
              <p:sp>
                <p:nvSpPr>
                  <p:cNvPr id="52" name="Shape 324">
                    <a:extLst>
                      <a:ext uri="{FF2B5EF4-FFF2-40B4-BE49-F238E27FC236}">
                        <a16:creationId xmlns:a16="http://schemas.microsoft.com/office/drawing/2014/main" id="{CF0B58AE-3399-413C-95DD-B3B4268D95BC}"/>
                      </a:ext>
                    </a:extLst>
                  </p:cNvPr>
                  <p:cNvSpPr/>
                  <p:nvPr/>
                </p:nvSpPr>
                <p:spPr>
                  <a:xfrm rot="-2700000">
                    <a:off x="3614489" y="4690775"/>
                    <a:ext cx="579968" cy="574877"/>
                  </a:xfrm>
                  <a:custGeom>
                    <a:avLst/>
                    <a:gdLst/>
                    <a:ahLst/>
                    <a:cxnLst/>
                    <a:rect l="0" t="0" r="0" b="0"/>
                    <a:pathLst>
                      <a:path w="120000" h="120000" extrusionOk="0">
                        <a:moveTo>
                          <a:pt x="85344" y="2987"/>
                        </a:moveTo>
                        <a:cubicBezTo>
                          <a:pt x="83371" y="995"/>
                          <a:pt x="80781" y="0"/>
                          <a:pt x="78067" y="0"/>
                        </a:cubicBezTo>
                        <a:cubicBezTo>
                          <a:pt x="75354" y="0"/>
                          <a:pt x="72764" y="995"/>
                          <a:pt x="70791" y="2987"/>
                        </a:cubicBezTo>
                        <a:cubicBezTo>
                          <a:pt x="64994" y="8838"/>
                          <a:pt x="64994" y="8838"/>
                          <a:pt x="64994" y="8838"/>
                        </a:cubicBezTo>
                        <a:cubicBezTo>
                          <a:pt x="63021" y="10829"/>
                          <a:pt x="62034" y="13443"/>
                          <a:pt x="62034" y="16182"/>
                        </a:cubicBezTo>
                        <a:cubicBezTo>
                          <a:pt x="62034" y="18174"/>
                          <a:pt x="62528" y="20041"/>
                          <a:pt x="63514" y="21659"/>
                        </a:cubicBezTo>
                        <a:cubicBezTo>
                          <a:pt x="7893" y="44066"/>
                          <a:pt x="7893" y="44066"/>
                          <a:pt x="7893" y="44066"/>
                        </a:cubicBezTo>
                        <a:cubicBezTo>
                          <a:pt x="4069" y="45809"/>
                          <a:pt x="1479" y="49170"/>
                          <a:pt x="739" y="53153"/>
                        </a:cubicBezTo>
                        <a:cubicBezTo>
                          <a:pt x="0" y="57261"/>
                          <a:pt x="1233" y="61369"/>
                          <a:pt x="4069" y="64356"/>
                        </a:cubicBezTo>
                        <a:cubicBezTo>
                          <a:pt x="56238" y="116390"/>
                          <a:pt x="56238" y="116390"/>
                          <a:pt x="56238" y="116390"/>
                        </a:cubicBezTo>
                        <a:cubicBezTo>
                          <a:pt x="58581" y="118630"/>
                          <a:pt x="61541" y="119875"/>
                          <a:pt x="64624" y="120000"/>
                        </a:cubicBezTo>
                        <a:cubicBezTo>
                          <a:pt x="64748" y="120000"/>
                          <a:pt x="64871" y="120000"/>
                          <a:pt x="64994" y="120000"/>
                        </a:cubicBezTo>
                        <a:cubicBezTo>
                          <a:pt x="65858" y="120000"/>
                          <a:pt x="66598" y="119875"/>
                          <a:pt x="67461" y="119751"/>
                        </a:cubicBezTo>
                        <a:cubicBezTo>
                          <a:pt x="71531" y="118879"/>
                          <a:pt x="74861" y="116016"/>
                          <a:pt x="76464" y="112157"/>
                        </a:cubicBezTo>
                        <a:cubicBezTo>
                          <a:pt x="98293" y="56763"/>
                          <a:pt x="98293" y="56763"/>
                          <a:pt x="98293" y="56763"/>
                        </a:cubicBezTo>
                        <a:cubicBezTo>
                          <a:pt x="100020" y="57883"/>
                          <a:pt x="101870" y="58506"/>
                          <a:pt x="103967" y="58506"/>
                        </a:cubicBezTo>
                        <a:cubicBezTo>
                          <a:pt x="106680" y="58506"/>
                          <a:pt x="109270" y="57385"/>
                          <a:pt x="111243" y="55518"/>
                        </a:cubicBezTo>
                        <a:cubicBezTo>
                          <a:pt x="116916" y="49668"/>
                          <a:pt x="116916" y="49668"/>
                          <a:pt x="116916" y="49668"/>
                        </a:cubicBezTo>
                        <a:cubicBezTo>
                          <a:pt x="118890" y="47676"/>
                          <a:pt x="120000" y="45062"/>
                          <a:pt x="120000" y="42323"/>
                        </a:cubicBezTo>
                        <a:cubicBezTo>
                          <a:pt x="120000" y="39460"/>
                          <a:pt x="118890" y="36970"/>
                          <a:pt x="117040" y="34979"/>
                        </a:cubicBezTo>
                        <a:lnTo>
                          <a:pt x="85344" y="2987"/>
                        </a:lnTo>
                        <a:close/>
                        <a:moveTo>
                          <a:pt x="68818" y="109045"/>
                        </a:moveTo>
                        <a:cubicBezTo>
                          <a:pt x="68324" y="110414"/>
                          <a:pt x="67214" y="111410"/>
                          <a:pt x="65858" y="111659"/>
                        </a:cubicBezTo>
                        <a:cubicBezTo>
                          <a:pt x="65488" y="111659"/>
                          <a:pt x="65241" y="111784"/>
                          <a:pt x="64871" y="111784"/>
                        </a:cubicBezTo>
                        <a:cubicBezTo>
                          <a:pt x="63884" y="111659"/>
                          <a:pt x="62898" y="111286"/>
                          <a:pt x="62034" y="110539"/>
                        </a:cubicBezTo>
                        <a:cubicBezTo>
                          <a:pt x="9866" y="58381"/>
                          <a:pt x="9866" y="58381"/>
                          <a:pt x="9866" y="58381"/>
                        </a:cubicBezTo>
                        <a:cubicBezTo>
                          <a:pt x="8879" y="57385"/>
                          <a:pt x="8509" y="56016"/>
                          <a:pt x="8756" y="54771"/>
                        </a:cubicBezTo>
                        <a:cubicBezTo>
                          <a:pt x="9003" y="53402"/>
                          <a:pt x="9866" y="52282"/>
                          <a:pt x="11099" y="51659"/>
                        </a:cubicBezTo>
                        <a:cubicBezTo>
                          <a:pt x="36628" y="41327"/>
                          <a:pt x="36628" y="41327"/>
                          <a:pt x="36628" y="41327"/>
                        </a:cubicBezTo>
                        <a:cubicBezTo>
                          <a:pt x="53771" y="47178"/>
                          <a:pt x="71038" y="41576"/>
                          <a:pt x="88180" y="60124"/>
                        </a:cubicBezTo>
                        <a:lnTo>
                          <a:pt x="68818" y="109045"/>
                        </a:lnTo>
                        <a:close/>
                        <a:moveTo>
                          <a:pt x="111120" y="43817"/>
                        </a:moveTo>
                        <a:cubicBezTo>
                          <a:pt x="105447" y="49668"/>
                          <a:pt x="105447" y="49668"/>
                          <a:pt x="105447" y="49668"/>
                        </a:cubicBezTo>
                        <a:cubicBezTo>
                          <a:pt x="104583" y="50414"/>
                          <a:pt x="103227" y="50414"/>
                          <a:pt x="102487" y="49668"/>
                        </a:cubicBezTo>
                        <a:cubicBezTo>
                          <a:pt x="95210" y="42323"/>
                          <a:pt x="95210" y="42323"/>
                          <a:pt x="95210" y="42323"/>
                        </a:cubicBezTo>
                        <a:cubicBezTo>
                          <a:pt x="89414" y="57136"/>
                          <a:pt x="89414" y="57136"/>
                          <a:pt x="89414" y="57136"/>
                        </a:cubicBezTo>
                        <a:cubicBezTo>
                          <a:pt x="89907" y="55892"/>
                          <a:pt x="89907" y="55892"/>
                          <a:pt x="89907" y="55892"/>
                        </a:cubicBezTo>
                        <a:cubicBezTo>
                          <a:pt x="77451" y="43443"/>
                          <a:pt x="64994" y="41950"/>
                          <a:pt x="53648" y="40456"/>
                        </a:cubicBezTo>
                        <a:cubicBezTo>
                          <a:pt x="50071" y="40082"/>
                          <a:pt x="46495" y="39585"/>
                          <a:pt x="43042" y="38838"/>
                        </a:cubicBezTo>
                        <a:cubicBezTo>
                          <a:pt x="77821" y="24771"/>
                          <a:pt x="77821" y="24771"/>
                          <a:pt x="77821" y="24771"/>
                        </a:cubicBezTo>
                        <a:cubicBezTo>
                          <a:pt x="70791" y="17676"/>
                          <a:pt x="70791" y="17676"/>
                          <a:pt x="70791" y="17676"/>
                        </a:cubicBezTo>
                        <a:cubicBezTo>
                          <a:pt x="70051" y="16804"/>
                          <a:pt x="70051" y="15560"/>
                          <a:pt x="70791" y="14688"/>
                        </a:cubicBezTo>
                        <a:cubicBezTo>
                          <a:pt x="76587" y="8838"/>
                          <a:pt x="76587" y="8838"/>
                          <a:pt x="76587" y="8838"/>
                        </a:cubicBezTo>
                        <a:cubicBezTo>
                          <a:pt x="77451" y="8091"/>
                          <a:pt x="78684" y="8091"/>
                          <a:pt x="79547" y="8838"/>
                        </a:cubicBezTo>
                        <a:cubicBezTo>
                          <a:pt x="111120" y="40829"/>
                          <a:pt x="111120" y="40829"/>
                          <a:pt x="111120" y="40829"/>
                        </a:cubicBezTo>
                        <a:cubicBezTo>
                          <a:pt x="111983" y="41701"/>
                          <a:pt x="111983" y="42946"/>
                          <a:pt x="111120" y="43817"/>
                        </a:cubicBezTo>
                        <a:close/>
                      </a:path>
                    </a:pathLst>
                  </a:cu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400"/>
                      <a:buFont typeface="Calibri"/>
                      <a:buNone/>
                    </a:pPr>
                    <a:endParaRPr sz="400" b="0" i="0" u="none" strike="noStrike" cap="none">
                      <a:solidFill>
                        <a:schemeClr val="dk1"/>
                      </a:solidFill>
                      <a:latin typeface="Raleway"/>
                      <a:ea typeface="Raleway"/>
                      <a:cs typeface="Raleway"/>
                      <a:sym typeface="Raleway"/>
                    </a:endParaRPr>
                  </a:p>
                </p:txBody>
              </p:sp>
              <p:sp>
                <p:nvSpPr>
                  <p:cNvPr id="53" name="Shape 325">
                    <a:extLst>
                      <a:ext uri="{FF2B5EF4-FFF2-40B4-BE49-F238E27FC236}">
                        <a16:creationId xmlns:a16="http://schemas.microsoft.com/office/drawing/2014/main" id="{6D309BAC-0518-47C2-9C79-942472314FEC}"/>
                      </a:ext>
                    </a:extLst>
                  </p:cNvPr>
                  <p:cNvSpPr/>
                  <p:nvPr/>
                </p:nvSpPr>
                <p:spPr>
                  <a:xfrm rot="-2700000">
                    <a:off x="3896866" y="4914616"/>
                    <a:ext cx="98853" cy="98853"/>
                  </a:xfrm>
                  <a:custGeom>
                    <a:avLst/>
                    <a:gdLst/>
                    <a:ahLst/>
                    <a:cxnLst/>
                    <a:rect l="0" t="0" r="0" b="0"/>
                    <a:pathLst>
                      <a:path w="120000" h="120000" extrusionOk="0">
                        <a:moveTo>
                          <a:pt x="59999" y="119999"/>
                        </a:moveTo>
                        <a:cubicBezTo>
                          <a:pt x="92530" y="119999"/>
                          <a:pt x="119999" y="93253"/>
                          <a:pt x="119999" y="59999"/>
                        </a:cubicBezTo>
                        <a:cubicBezTo>
                          <a:pt x="119999" y="26746"/>
                          <a:pt x="92530" y="0"/>
                          <a:pt x="59999" y="0"/>
                        </a:cubicBezTo>
                        <a:cubicBezTo>
                          <a:pt x="26746" y="0"/>
                          <a:pt x="0" y="26746"/>
                          <a:pt x="0" y="59999"/>
                        </a:cubicBezTo>
                        <a:cubicBezTo>
                          <a:pt x="0" y="93253"/>
                          <a:pt x="26746" y="119999"/>
                          <a:pt x="59999" y="119999"/>
                        </a:cubicBezTo>
                        <a:close/>
                        <a:moveTo>
                          <a:pt x="59999" y="23855"/>
                        </a:moveTo>
                        <a:cubicBezTo>
                          <a:pt x="79518" y="23855"/>
                          <a:pt x="96144" y="40481"/>
                          <a:pt x="96144" y="59999"/>
                        </a:cubicBezTo>
                        <a:cubicBezTo>
                          <a:pt x="96144" y="80240"/>
                          <a:pt x="79518" y="96144"/>
                          <a:pt x="59999" y="96144"/>
                        </a:cubicBezTo>
                        <a:cubicBezTo>
                          <a:pt x="39759" y="96144"/>
                          <a:pt x="23855" y="80240"/>
                          <a:pt x="23855" y="59999"/>
                        </a:cubicBezTo>
                        <a:cubicBezTo>
                          <a:pt x="23855" y="40481"/>
                          <a:pt x="39759" y="23855"/>
                          <a:pt x="59999" y="23855"/>
                        </a:cubicBezTo>
                        <a:close/>
                      </a:path>
                    </a:pathLst>
                  </a:cu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400"/>
                      <a:buFont typeface="Calibri"/>
                      <a:buNone/>
                    </a:pPr>
                    <a:endParaRPr sz="400" b="0" i="0" u="none" strike="noStrike" cap="none">
                      <a:solidFill>
                        <a:schemeClr val="dk1"/>
                      </a:solidFill>
                      <a:latin typeface="Raleway"/>
                      <a:ea typeface="Raleway"/>
                      <a:cs typeface="Raleway"/>
                      <a:sym typeface="Raleway"/>
                    </a:endParaRPr>
                  </a:p>
                </p:txBody>
              </p:sp>
              <p:sp>
                <p:nvSpPr>
                  <p:cNvPr id="54" name="Shape 326">
                    <a:extLst>
                      <a:ext uri="{FF2B5EF4-FFF2-40B4-BE49-F238E27FC236}">
                        <a16:creationId xmlns:a16="http://schemas.microsoft.com/office/drawing/2014/main" id="{EB75855D-F73C-4067-8EEB-C609DB6CC4A2}"/>
                      </a:ext>
                    </a:extLst>
                  </p:cNvPr>
                  <p:cNvSpPr/>
                  <p:nvPr/>
                </p:nvSpPr>
                <p:spPr>
                  <a:xfrm rot="-2700000">
                    <a:off x="3854625" y="4508222"/>
                    <a:ext cx="98853" cy="98853"/>
                  </a:xfrm>
                  <a:custGeom>
                    <a:avLst/>
                    <a:gdLst/>
                    <a:ahLst/>
                    <a:cxnLst/>
                    <a:rect l="0" t="0" r="0" b="0"/>
                    <a:pathLst>
                      <a:path w="120000" h="120000" extrusionOk="0">
                        <a:moveTo>
                          <a:pt x="59999" y="0"/>
                        </a:moveTo>
                        <a:cubicBezTo>
                          <a:pt x="26746" y="0"/>
                          <a:pt x="0" y="26746"/>
                          <a:pt x="0" y="59999"/>
                        </a:cubicBezTo>
                        <a:cubicBezTo>
                          <a:pt x="0" y="93253"/>
                          <a:pt x="26746" y="119999"/>
                          <a:pt x="59999" y="119999"/>
                        </a:cubicBezTo>
                        <a:cubicBezTo>
                          <a:pt x="93253" y="119999"/>
                          <a:pt x="119999" y="93253"/>
                          <a:pt x="119999" y="59999"/>
                        </a:cubicBezTo>
                        <a:cubicBezTo>
                          <a:pt x="119999" y="26746"/>
                          <a:pt x="93253" y="0"/>
                          <a:pt x="59999" y="0"/>
                        </a:cubicBezTo>
                        <a:close/>
                        <a:moveTo>
                          <a:pt x="59999" y="96144"/>
                        </a:moveTo>
                        <a:cubicBezTo>
                          <a:pt x="39759" y="96144"/>
                          <a:pt x="23855" y="80240"/>
                          <a:pt x="23855" y="59999"/>
                        </a:cubicBezTo>
                        <a:cubicBezTo>
                          <a:pt x="23855" y="40481"/>
                          <a:pt x="39759" y="23855"/>
                          <a:pt x="59999" y="23855"/>
                        </a:cubicBezTo>
                        <a:cubicBezTo>
                          <a:pt x="79518" y="23855"/>
                          <a:pt x="96144" y="40481"/>
                          <a:pt x="96144" y="59999"/>
                        </a:cubicBezTo>
                        <a:cubicBezTo>
                          <a:pt x="96144" y="80240"/>
                          <a:pt x="79518" y="96144"/>
                          <a:pt x="59999" y="96144"/>
                        </a:cubicBezTo>
                        <a:close/>
                      </a:path>
                    </a:pathLst>
                  </a:cu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400"/>
                      <a:buFont typeface="Calibri"/>
                      <a:buNone/>
                    </a:pPr>
                    <a:endParaRPr sz="400" b="0" i="0" u="none" strike="noStrike" cap="none">
                      <a:solidFill>
                        <a:schemeClr val="dk1"/>
                      </a:solidFill>
                      <a:latin typeface="Raleway"/>
                      <a:ea typeface="Raleway"/>
                      <a:cs typeface="Raleway"/>
                      <a:sym typeface="Raleway"/>
                    </a:endParaRPr>
                  </a:p>
                </p:txBody>
              </p:sp>
              <p:sp>
                <p:nvSpPr>
                  <p:cNvPr id="55" name="Shape 327">
                    <a:extLst>
                      <a:ext uri="{FF2B5EF4-FFF2-40B4-BE49-F238E27FC236}">
                        <a16:creationId xmlns:a16="http://schemas.microsoft.com/office/drawing/2014/main" id="{6F46DC0A-63A4-4C95-A4F7-47572E230F3D}"/>
                      </a:ext>
                    </a:extLst>
                  </p:cNvPr>
                  <p:cNvSpPr/>
                  <p:nvPr/>
                </p:nvSpPr>
                <p:spPr>
                  <a:xfrm rot="-2700000">
                    <a:off x="3794751" y="4994674"/>
                    <a:ext cx="79337" cy="79337"/>
                  </a:xfrm>
                  <a:custGeom>
                    <a:avLst/>
                    <a:gdLst/>
                    <a:ahLst/>
                    <a:cxnLst/>
                    <a:rect l="0" t="0" r="0" b="0"/>
                    <a:pathLst>
                      <a:path w="120000" h="120000" extrusionOk="0">
                        <a:moveTo>
                          <a:pt x="0" y="59548"/>
                        </a:moveTo>
                        <a:cubicBezTo>
                          <a:pt x="0" y="92932"/>
                          <a:pt x="27067" y="120000"/>
                          <a:pt x="60451" y="120000"/>
                        </a:cubicBezTo>
                        <a:cubicBezTo>
                          <a:pt x="92932" y="120000"/>
                          <a:pt x="120000" y="92932"/>
                          <a:pt x="120000" y="59548"/>
                        </a:cubicBezTo>
                        <a:cubicBezTo>
                          <a:pt x="120000" y="27067"/>
                          <a:pt x="92932" y="0"/>
                          <a:pt x="60451" y="0"/>
                        </a:cubicBezTo>
                        <a:cubicBezTo>
                          <a:pt x="27067" y="0"/>
                          <a:pt x="0" y="27067"/>
                          <a:pt x="0" y="59548"/>
                        </a:cubicBezTo>
                        <a:close/>
                        <a:moveTo>
                          <a:pt x="60451" y="29774"/>
                        </a:moveTo>
                        <a:cubicBezTo>
                          <a:pt x="76691" y="29774"/>
                          <a:pt x="90225" y="43308"/>
                          <a:pt x="90225" y="59548"/>
                        </a:cubicBezTo>
                        <a:cubicBezTo>
                          <a:pt x="90225" y="76691"/>
                          <a:pt x="76691" y="90225"/>
                          <a:pt x="60451" y="90225"/>
                        </a:cubicBezTo>
                        <a:cubicBezTo>
                          <a:pt x="43308" y="90225"/>
                          <a:pt x="29774" y="76691"/>
                          <a:pt x="29774" y="59548"/>
                        </a:cubicBezTo>
                        <a:cubicBezTo>
                          <a:pt x="29774" y="43308"/>
                          <a:pt x="43308" y="29774"/>
                          <a:pt x="60451" y="29774"/>
                        </a:cubicBezTo>
                        <a:close/>
                      </a:path>
                    </a:pathLst>
                  </a:cu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400"/>
                      <a:buFont typeface="Calibri"/>
                      <a:buNone/>
                    </a:pPr>
                    <a:endParaRPr sz="400" b="0" i="0" u="none" strike="noStrike" cap="none">
                      <a:solidFill>
                        <a:schemeClr val="dk1"/>
                      </a:solidFill>
                      <a:latin typeface="Raleway"/>
                      <a:ea typeface="Raleway"/>
                      <a:cs typeface="Raleway"/>
                      <a:sym typeface="Raleway"/>
                    </a:endParaRPr>
                  </a:p>
                </p:txBody>
              </p:sp>
              <p:sp>
                <p:nvSpPr>
                  <p:cNvPr id="56" name="Shape 328">
                    <a:extLst>
                      <a:ext uri="{FF2B5EF4-FFF2-40B4-BE49-F238E27FC236}">
                        <a16:creationId xmlns:a16="http://schemas.microsoft.com/office/drawing/2014/main" id="{356F79C0-8E10-4926-9BE1-ADD1DE9F3CB6}"/>
                      </a:ext>
                    </a:extLst>
                  </p:cNvPr>
                  <p:cNvSpPr/>
                  <p:nvPr/>
                </p:nvSpPr>
                <p:spPr>
                  <a:xfrm rot="-2700000">
                    <a:off x="3940766" y="5056672"/>
                    <a:ext cx="39880" cy="39456"/>
                  </a:xfrm>
                  <a:prstGeom prst="ellipse">
                    <a:avLst/>
                  </a:pr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400"/>
                      <a:buFont typeface="Calibri"/>
                      <a:buNone/>
                    </a:pPr>
                    <a:endParaRPr sz="400" b="0" i="0" u="none" strike="noStrike" cap="none">
                      <a:solidFill>
                        <a:schemeClr val="dk1"/>
                      </a:solidFill>
                      <a:latin typeface="Raleway"/>
                      <a:ea typeface="Raleway"/>
                      <a:cs typeface="Raleway"/>
                      <a:sym typeface="Raleway"/>
                    </a:endParaRPr>
                  </a:p>
                </p:txBody>
              </p:sp>
              <p:sp>
                <p:nvSpPr>
                  <p:cNvPr id="57" name="Shape 329">
                    <a:extLst>
                      <a:ext uri="{FF2B5EF4-FFF2-40B4-BE49-F238E27FC236}">
                        <a16:creationId xmlns:a16="http://schemas.microsoft.com/office/drawing/2014/main" id="{8412D903-325F-47C7-8F2A-18DD3328C198}"/>
                      </a:ext>
                    </a:extLst>
                  </p:cNvPr>
                  <p:cNvSpPr/>
                  <p:nvPr/>
                </p:nvSpPr>
                <p:spPr>
                  <a:xfrm rot="-2700000">
                    <a:off x="3954417" y="4622160"/>
                    <a:ext cx="39880" cy="39456"/>
                  </a:xfrm>
                  <a:prstGeom prst="ellipse">
                    <a:avLst/>
                  </a:pr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400"/>
                      <a:buFont typeface="Calibri"/>
                      <a:buNone/>
                    </a:pPr>
                    <a:endParaRPr sz="400" b="0" i="0" u="none" strike="noStrike" cap="none">
                      <a:solidFill>
                        <a:schemeClr val="dk1"/>
                      </a:solidFill>
                      <a:latin typeface="Raleway"/>
                      <a:ea typeface="Raleway"/>
                      <a:cs typeface="Raleway"/>
                      <a:sym typeface="Raleway"/>
                    </a:endParaRPr>
                  </a:p>
                </p:txBody>
              </p:sp>
            </p:grpSp>
            <p:sp>
              <p:nvSpPr>
                <p:cNvPr id="51" name="Shape 330">
                  <a:extLst>
                    <a:ext uri="{FF2B5EF4-FFF2-40B4-BE49-F238E27FC236}">
                      <a16:creationId xmlns:a16="http://schemas.microsoft.com/office/drawing/2014/main" id="{EDD57FCF-E75C-46BA-803B-E192596A0940}"/>
                    </a:ext>
                  </a:extLst>
                </p:cNvPr>
                <p:cNvSpPr txBox="1"/>
                <p:nvPr/>
              </p:nvSpPr>
              <p:spPr>
                <a:xfrm>
                  <a:off x="2951406" y="3709741"/>
                  <a:ext cx="1398000" cy="292500"/>
                </a:xfrm>
                <a:prstGeom prst="rect">
                  <a:avLst/>
                </a:prstGeom>
                <a:noFill/>
                <a:ln>
                  <a:noFill/>
                </a:ln>
              </p:spPr>
              <p:txBody>
                <a:bodyPr spcFirstLastPara="1" wrap="square" lIns="91425" tIns="45700" rIns="91425" bIns="45700" anchor="t" anchorCtr="0">
                  <a:noAutofit/>
                </a:bodyPr>
                <a:lstStyle/>
                <a:p>
                  <a:pPr lvl="0" algn="ctr">
                    <a:buClr>
                      <a:schemeClr val="lt1"/>
                    </a:buClr>
                    <a:buSzPts val="275"/>
                  </a:pPr>
                  <a:r>
                    <a:rPr lang="en-US" b="1" dirty="0">
                      <a:solidFill>
                        <a:schemeClr val="lt1"/>
                      </a:solidFill>
                      <a:latin typeface="Poppins" panose="02000000000000000000" pitchFamily="2" charset="0"/>
                      <a:ea typeface="Raleway"/>
                      <a:cs typeface="Poppins" panose="02000000000000000000" pitchFamily="2" charset="0"/>
                      <a:sym typeface="Raleway"/>
                    </a:rPr>
                    <a:t>Efficient</a:t>
                  </a:r>
                  <a:endParaRPr b="1" dirty="0">
                    <a:latin typeface="Poppins" panose="02000000000000000000" pitchFamily="2" charset="0"/>
                    <a:cs typeface="Poppins" panose="02000000000000000000" pitchFamily="2" charset="0"/>
                  </a:endParaRPr>
                </a:p>
              </p:txBody>
            </p:sp>
          </p:grpSp>
          <p:grpSp>
            <p:nvGrpSpPr>
              <p:cNvPr id="29" name="Shape 331">
                <a:extLst>
                  <a:ext uri="{FF2B5EF4-FFF2-40B4-BE49-F238E27FC236}">
                    <a16:creationId xmlns:a16="http://schemas.microsoft.com/office/drawing/2014/main" id="{7F497EBF-F706-4AAA-90A4-E902DDC9BE95}"/>
                  </a:ext>
                </a:extLst>
              </p:cNvPr>
              <p:cNvGrpSpPr/>
              <p:nvPr/>
            </p:nvGrpSpPr>
            <p:grpSpPr>
              <a:xfrm>
                <a:off x="4861596" y="1330484"/>
                <a:ext cx="1831588" cy="621417"/>
                <a:chOff x="4574045" y="3560967"/>
                <a:chExt cx="1831588" cy="621417"/>
              </a:xfrm>
            </p:grpSpPr>
            <p:sp>
              <p:nvSpPr>
                <p:cNvPr id="46" name="Shape 333">
                  <a:extLst>
                    <a:ext uri="{FF2B5EF4-FFF2-40B4-BE49-F238E27FC236}">
                      <a16:creationId xmlns:a16="http://schemas.microsoft.com/office/drawing/2014/main" id="{623B5A85-D48D-4ABD-894F-ADF513DB5674}"/>
                    </a:ext>
                  </a:extLst>
                </p:cNvPr>
                <p:cNvSpPr/>
                <p:nvPr/>
              </p:nvSpPr>
              <p:spPr>
                <a:xfrm>
                  <a:off x="4574045" y="3560967"/>
                  <a:ext cx="1828928" cy="621417"/>
                </a:xfrm>
                <a:prstGeom prst="chevron">
                  <a:avLst>
                    <a:gd name="adj" fmla="val 50000"/>
                  </a:avLst>
                </a:prstGeom>
                <a:solidFill>
                  <a:srgbClr val="0070C0"/>
                </a:solid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050"/>
                    <a:buFont typeface="Calibri"/>
                    <a:buNone/>
                  </a:pPr>
                  <a:endParaRPr sz="1050" b="0" i="0" u="none" strike="noStrike" cap="none" dirty="0">
                    <a:solidFill>
                      <a:schemeClr val="lt1"/>
                    </a:solidFill>
                    <a:latin typeface="Raleway"/>
                    <a:ea typeface="Raleway"/>
                    <a:cs typeface="Raleway"/>
                    <a:sym typeface="Raleway"/>
                  </a:endParaRPr>
                </a:p>
              </p:txBody>
            </p:sp>
            <p:sp>
              <p:nvSpPr>
                <p:cNvPr id="47" name="Shape 340">
                  <a:extLst>
                    <a:ext uri="{FF2B5EF4-FFF2-40B4-BE49-F238E27FC236}">
                      <a16:creationId xmlns:a16="http://schemas.microsoft.com/office/drawing/2014/main" id="{D5220448-E350-4F10-BF0B-89F916C3DE52}"/>
                    </a:ext>
                  </a:extLst>
                </p:cNvPr>
                <p:cNvSpPr txBox="1"/>
                <p:nvPr/>
              </p:nvSpPr>
              <p:spPr>
                <a:xfrm>
                  <a:off x="5193729" y="3822557"/>
                  <a:ext cx="992659" cy="21389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25"/>
                    <a:buFont typeface="Calibri"/>
                    <a:buNone/>
                  </a:pPr>
                  <a:endParaRPr sz="900" b="1" i="1" u="none" strike="noStrike" cap="none">
                    <a:solidFill>
                      <a:schemeClr val="lt1"/>
                    </a:solidFill>
                    <a:latin typeface="Raleway"/>
                    <a:ea typeface="Raleway"/>
                    <a:cs typeface="Raleway"/>
                    <a:sym typeface="Raleway"/>
                  </a:endParaRPr>
                </a:p>
              </p:txBody>
            </p:sp>
            <p:sp>
              <p:nvSpPr>
                <p:cNvPr id="48" name="Shape 341">
                  <a:extLst>
                    <a:ext uri="{FF2B5EF4-FFF2-40B4-BE49-F238E27FC236}">
                      <a16:creationId xmlns:a16="http://schemas.microsoft.com/office/drawing/2014/main" id="{776EF379-DE58-41B7-B7F8-0052900D4ED5}"/>
                    </a:ext>
                  </a:extLst>
                </p:cNvPr>
                <p:cNvSpPr txBox="1"/>
                <p:nvPr/>
              </p:nvSpPr>
              <p:spPr>
                <a:xfrm>
                  <a:off x="5080048" y="3736228"/>
                  <a:ext cx="1325585" cy="266962"/>
                </a:xfrm>
                <a:prstGeom prst="rect">
                  <a:avLst/>
                </a:prstGeom>
                <a:noFill/>
                <a:ln>
                  <a:noFill/>
                </a:ln>
              </p:spPr>
              <p:txBody>
                <a:bodyPr spcFirstLastPara="1" wrap="square" lIns="91425" tIns="45700" rIns="91425" bIns="45700" anchor="t" anchorCtr="0">
                  <a:noAutofit/>
                </a:bodyPr>
                <a:lstStyle/>
                <a:p>
                  <a:pPr lvl="0" algn="ctr">
                    <a:buClr>
                      <a:schemeClr val="lt1"/>
                    </a:buClr>
                    <a:buSzPts val="275"/>
                  </a:pPr>
                  <a:r>
                    <a:rPr lang="en-US" sz="1200" b="1" dirty="0">
                      <a:solidFill>
                        <a:schemeClr val="lt1"/>
                      </a:solidFill>
                      <a:latin typeface="Poppins" panose="02000000000000000000" pitchFamily="2" charset="0"/>
                      <a:ea typeface="Raleway"/>
                      <a:cs typeface="Poppins" panose="02000000000000000000" pitchFamily="2" charset="0"/>
                      <a:sym typeface="Raleway"/>
                    </a:rPr>
                    <a:t>Maintainable</a:t>
                  </a:r>
                  <a:endParaRPr sz="1200" b="1" dirty="0">
                    <a:latin typeface="Poppins" panose="02000000000000000000" pitchFamily="2" charset="0"/>
                    <a:cs typeface="Poppins" panose="02000000000000000000" pitchFamily="2" charset="0"/>
                  </a:endParaRPr>
                </a:p>
              </p:txBody>
            </p:sp>
          </p:grpSp>
          <p:grpSp>
            <p:nvGrpSpPr>
              <p:cNvPr id="30" name="Shape 342">
                <a:extLst>
                  <a:ext uri="{FF2B5EF4-FFF2-40B4-BE49-F238E27FC236}">
                    <a16:creationId xmlns:a16="http://schemas.microsoft.com/office/drawing/2014/main" id="{D16CE198-3412-422D-ABFF-B4B02E7AF8D8}"/>
                  </a:ext>
                </a:extLst>
              </p:cNvPr>
              <p:cNvGrpSpPr/>
              <p:nvPr/>
            </p:nvGrpSpPr>
            <p:grpSpPr>
              <a:xfrm>
                <a:off x="6909895" y="1330455"/>
                <a:ext cx="1789076" cy="608686"/>
                <a:chOff x="6834992" y="3560938"/>
                <a:chExt cx="1789076" cy="608686"/>
              </a:xfrm>
            </p:grpSpPr>
            <p:grpSp>
              <p:nvGrpSpPr>
                <p:cNvPr id="37" name="Shape 343">
                  <a:extLst>
                    <a:ext uri="{FF2B5EF4-FFF2-40B4-BE49-F238E27FC236}">
                      <a16:creationId xmlns:a16="http://schemas.microsoft.com/office/drawing/2014/main" id="{71262CD0-ADA0-4593-89BC-B6FBFF80BC7D}"/>
                    </a:ext>
                  </a:extLst>
                </p:cNvPr>
                <p:cNvGrpSpPr/>
                <p:nvPr/>
              </p:nvGrpSpPr>
              <p:grpSpPr>
                <a:xfrm>
                  <a:off x="6834992" y="3560938"/>
                  <a:ext cx="1746709" cy="608686"/>
                  <a:chOff x="3151790" y="1411062"/>
                  <a:chExt cx="2549100" cy="885899"/>
                </a:xfrm>
              </p:grpSpPr>
              <p:sp>
                <p:nvSpPr>
                  <p:cNvPr id="39" name="Shape 344">
                    <a:extLst>
                      <a:ext uri="{FF2B5EF4-FFF2-40B4-BE49-F238E27FC236}">
                        <a16:creationId xmlns:a16="http://schemas.microsoft.com/office/drawing/2014/main" id="{0A25FA2D-F836-430F-A915-EE3198B69684}"/>
                      </a:ext>
                    </a:extLst>
                  </p:cNvPr>
                  <p:cNvSpPr/>
                  <p:nvPr/>
                </p:nvSpPr>
                <p:spPr>
                  <a:xfrm>
                    <a:off x="3151790" y="1411062"/>
                    <a:ext cx="2549100" cy="885899"/>
                  </a:xfrm>
                  <a:prstGeom prst="chevron">
                    <a:avLst>
                      <a:gd name="adj" fmla="val 50000"/>
                    </a:avLst>
                  </a:prstGeom>
                  <a:solidFill>
                    <a:srgbClr val="838383"/>
                  </a:solid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050"/>
                      <a:buFont typeface="Calibri"/>
                      <a:buNone/>
                    </a:pPr>
                    <a:endParaRPr sz="1050" b="0" i="0" u="none" strike="noStrike" cap="none">
                      <a:solidFill>
                        <a:schemeClr val="lt1"/>
                      </a:solidFill>
                      <a:latin typeface="Raleway"/>
                      <a:ea typeface="Raleway"/>
                      <a:cs typeface="Raleway"/>
                      <a:sym typeface="Raleway"/>
                    </a:endParaRPr>
                  </a:p>
                </p:txBody>
              </p:sp>
              <p:grpSp>
                <p:nvGrpSpPr>
                  <p:cNvPr id="40" name="Shape 345">
                    <a:extLst>
                      <a:ext uri="{FF2B5EF4-FFF2-40B4-BE49-F238E27FC236}">
                        <a16:creationId xmlns:a16="http://schemas.microsoft.com/office/drawing/2014/main" id="{D3DC88B5-9F48-4CEF-A47C-0F0928262B7D}"/>
                      </a:ext>
                    </a:extLst>
                  </p:cNvPr>
                  <p:cNvGrpSpPr/>
                  <p:nvPr/>
                </p:nvGrpSpPr>
                <p:grpSpPr>
                  <a:xfrm>
                    <a:off x="3729920" y="1467826"/>
                    <a:ext cx="212657" cy="551391"/>
                    <a:chOff x="3778320" y="4487749"/>
                    <a:chExt cx="237872" cy="616701"/>
                  </a:xfrm>
                </p:grpSpPr>
                <p:sp>
                  <p:nvSpPr>
                    <p:cNvPr id="41" name="Shape 346">
                      <a:extLst>
                        <a:ext uri="{FF2B5EF4-FFF2-40B4-BE49-F238E27FC236}">
                          <a16:creationId xmlns:a16="http://schemas.microsoft.com/office/drawing/2014/main" id="{1EEB539A-86CA-470E-9D57-681883AEE590}"/>
                        </a:ext>
                      </a:extLst>
                    </p:cNvPr>
                    <p:cNvSpPr/>
                    <p:nvPr/>
                  </p:nvSpPr>
                  <p:spPr>
                    <a:xfrm rot="-2700000">
                      <a:off x="3896866" y="4914616"/>
                      <a:ext cx="98853" cy="98853"/>
                    </a:xfrm>
                    <a:custGeom>
                      <a:avLst/>
                      <a:gdLst/>
                      <a:ahLst/>
                      <a:cxnLst/>
                      <a:rect l="0" t="0" r="0" b="0"/>
                      <a:pathLst>
                        <a:path w="120000" h="120000" extrusionOk="0">
                          <a:moveTo>
                            <a:pt x="59999" y="119999"/>
                          </a:moveTo>
                          <a:cubicBezTo>
                            <a:pt x="92530" y="119999"/>
                            <a:pt x="119999" y="93253"/>
                            <a:pt x="119999" y="59999"/>
                          </a:cubicBezTo>
                          <a:cubicBezTo>
                            <a:pt x="119999" y="26746"/>
                            <a:pt x="92530" y="0"/>
                            <a:pt x="59999" y="0"/>
                          </a:cubicBezTo>
                          <a:cubicBezTo>
                            <a:pt x="26746" y="0"/>
                            <a:pt x="0" y="26746"/>
                            <a:pt x="0" y="59999"/>
                          </a:cubicBezTo>
                          <a:cubicBezTo>
                            <a:pt x="0" y="93253"/>
                            <a:pt x="26746" y="119999"/>
                            <a:pt x="59999" y="119999"/>
                          </a:cubicBezTo>
                          <a:close/>
                          <a:moveTo>
                            <a:pt x="59999" y="23855"/>
                          </a:moveTo>
                          <a:cubicBezTo>
                            <a:pt x="79518" y="23855"/>
                            <a:pt x="96144" y="40481"/>
                            <a:pt x="96144" y="59999"/>
                          </a:cubicBezTo>
                          <a:cubicBezTo>
                            <a:pt x="96144" y="80240"/>
                            <a:pt x="79518" y="96144"/>
                            <a:pt x="59999" y="96144"/>
                          </a:cubicBezTo>
                          <a:cubicBezTo>
                            <a:pt x="39759" y="96144"/>
                            <a:pt x="23855" y="80240"/>
                            <a:pt x="23855" y="59999"/>
                          </a:cubicBezTo>
                          <a:cubicBezTo>
                            <a:pt x="23855" y="40481"/>
                            <a:pt x="39759" y="23855"/>
                            <a:pt x="59999" y="23855"/>
                          </a:cubicBezTo>
                          <a:close/>
                        </a:path>
                      </a:pathLst>
                    </a:custGeom>
                    <a:solidFill>
                      <a:srgbClr val="838383"/>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300"/>
                        <a:buFont typeface="Calibri"/>
                        <a:buNone/>
                      </a:pPr>
                      <a:endParaRPr sz="300" b="0" i="0" u="none" strike="noStrike" cap="none">
                        <a:solidFill>
                          <a:schemeClr val="dk1"/>
                        </a:solidFill>
                        <a:latin typeface="Raleway"/>
                        <a:ea typeface="Raleway"/>
                        <a:cs typeface="Raleway"/>
                        <a:sym typeface="Raleway"/>
                      </a:endParaRPr>
                    </a:p>
                  </p:txBody>
                </p:sp>
                <p:sp>
                  <p:nvSpPr>
                    <p:cNvPr id="42" name="Shape 347">
                      <a:extLst>
                        <a:ext uri="{FF2B5EF4-FFF2-40B4-BE49-F238E27FC236}">
                          <a16:creationId xmlns:a16="http://schemas.microsoft.com/office/drawing/2014/main" id="{E656B345-C6A5-4691-AB5E-9141A35ECE29}"/>
                        </a:ext>
                      </a:extLst>
                    </p:cNvPr>
                    <p:cNvSpPr/>
                    <p:nvPr/>
                  </p:nvSpPr>
                  <p:spPr>
                    <a:xfrm rot="-2700000">
                      <a:off x="3854625" y="4508222"/>
                      <a:ext cx="98853" cy="98853"/>
                    </a:xfrm>
                    <a:custGeom>
                      <a:avLst/>
                      <a:gdLst/>
                      <a:ahLst/>
                      <a:cxnLst/>
                      <a:rect l="0" t="0" r="0" b="0"/>
                      <a:pathLst>
                        <a:path w="120000" h="120000" extrusionOk="0">
                          <a:moveTo>
                            <a:pt x="59999" y="0"/>
                          </a:moveTo>
                          <a:cubicBezTo>
                            <a:pt x="26746" y="0"/>
                            <a:pt x="0" y="26746"/>
                            <a:pt x="0" y="59999"/>
                          </a:cubicBezTo>
                          <a:cubicBezTo>
                            <a:pt x="0" y="93253"/>
                            <a:pt x="26746" y="119999"/>
                            <a:pt x="59999" y="119999"/>
                          </a:cubicBezTo>
                          <a:cubicBezTo>
                            <a:pt x="93253" y="119999"/>
                            <a:pt x="119999" y="93253"/>
                            <a:pt x="119999" y="59999"/>
                          </a:cubicBezTo>
                          <a:cubicBezTo>
                            <a:pt x="119999" y="26746"/>
                            <a:pt x="93253" y="0"/>
                            <a:pt x="59999" y="0"/>
                          </a:cubicBezTo>
                          <a:close/>
                          <a:moveTo>
                            <a:pt x="59999" y="96144"/>
                          </a:moveTo>
                          <a:cubicBezTo>
                            <a:pt x="39759" y="96144"/>
                            <a:pt x="23855" y="80240"/>
                            <a:pt x="23855" y="59999"/>
                          </a:cubicBezTo>
                          <a:cubicBezTo>
                            <a:pt x="23855" y="40481"/>
                            <a:pt x="39759" y="23855"/>
                            <a:pt x="59999" y="23855"/>
                          </a:cubicBezTo>
                          <a:cubicBezTo>
                            <a:pt x="79518" y="23855"/>
                            <a:pt x="96144" y="40481"/>
                            <a:pt x="96144" y="59999"/>
                          </a:cubicBezTo>
                          <a:cubicBezTo>
                            <a:pt x="96144" y="80240"/>
                            <a:pt x="79518" y="96144"/>
                            <a:pt x="59999" y="96144"/>
                          </a:cubicBezTo>
                          <a:close/>
                        </a:path>
                      </a:pathLst>
                    </a:custGeom>
                    <a:solidFill>
                      <a:srgbClr val="838383"/>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300"/>
                        <a:buFont typeface="Calibri"/>
                        <a:buNone/>
                      </a:pPr>
                      <a:endParaRPr sz="300" b="0" i="0" u="none" strike="noStrike" cap="none">
                        <a:solidFill>
                          <a:schemeClr val="dk1"/>
                        </a:solidFill>
                        <a:latin typeface="Raleway"/>
                        <a:ea typeface="Raleway"/>
                        <a:cs typeface="Raleway"/>
                        <a:sym typeface="Raleway"/>
                      </a:endParaRPr>
                    </a:p>
                  </p:txBody>
                </p:sp>
                <p:sp>
                  <p:nvSpPr>
                    <p:cNvPr id="43" name="Shape 348">
                      <a:extLst>
                        <a:ext uri="{FF2B5EF4-FFF2-40B4-BE49-F238E27FC236}">
                          <a16:creationId xmlns:a16="http://schemas.microsoft.com/office/drawing/2014/main" id="{55A8380C-7524-4504-9186-C8855AD57BFC}"/>
                        </a:ext>
                      </a:extLst>
                    </p:cNvPr>
                    <p:cNvSpPr/>
                    <p:nvPr/>
                  </p:nvSpPr>
                  <p:spPr>
                    <a:xfrm rot="-2700000">
                      <a:off x="3794751" y="4994674"/>
                      <a:ext cx="79337" cy="79337"/>
                    </a:xfrm>
                    <a:custGeom>
                      <a:avLst/>
                      <a:gdLst/>
                      <a:ahLst/>
                      <a:cxnLst/>
                      <a:rect l="0" t="0" r="0" b="0"/>
                      <a:pathLst>
                        <a:path w="120000" h="120000" extrusionOk="0">
                          <a:moveTo>
                            <a:pt x="0" y="59548"/>
                          </a:moveTo>
                          <a:cubicBezTo>
                            <a:pt x="0" y="92932"/>
                            <a:pt x="27067" y="120000"/>
                            <a:pt x="60451" y="120000"/>
                          </a:cubicBezTo>
                          <a:cubicBezTo>
                            <a:pt x="92932" y="120000"/>
                            <a:pt x="120000" y="92932"/>
                            <a:pt x="120000" y="59548"/>
                          </a:cubicBezTo>
                          <a:cubicBezTo>
                            <a:pt x="120000" y="27067"/>
                            <a:pt x="92932" y="0"/>
                            <a:pt x="60451" y="0"/>
                          </a:cubicBezTo>
                          <a:cubicBezTo>
                            <a:pt x="27067" y="0"/>
                            <a:pt x="0" y="27067"/>
                            <a:pt x="0" y="59548"/>
                          </a:cubicBezTo>
                          <a:close/>
                          <a:moveTo>
                            <a:pt x="60451" y="29774"/>
                          </a:moveTo>
                          <a:cubicBezTo>
                            <a:pt x="76691" y="29774"/>
                            <a:pt x="90225" y="43308"/>
                            <a:pt x="90225" y="59548"/>
                          </a:cubicBezTo>
                          <a:cubicBezTo>
                            <a:pt x="90225" y="76691"/>
                            <a:pt x="76691" y="90225"/>
                            <a:pt x="60451" y="90225"/>
                          </a:cubicBezTo>
                          <a:cubicBezTo>
                            <a:pt x="43308" y="90225"/>
                            <a:pt x="29774" y="76691"/>
                            <a:pt x="29774" y="59548"/>
                          </a:cubicBezTo>
                          <a:cubicBezTo>
                            <a:pt x="29774" y="43308"/>
                            <a:pt x="43308" y="29774"/>
                            <a:pt x="60451" y="29774"/>
                          </a:cubicBezTo>
                          <a:close/>
                        </a:path>
                      </a:pathLst>
                    </a:custGeom>
                    <a:solidFill>
                      <a:srgbClr val="838383"/>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300"/>
                        <a:buFont typeface="Calibri"/>
                        <a:buNone/>
                      </a:pPr>
                      <a:endParaRPr sz="300" b="0" i="0" u="none" strike="noStrike" cap="none">
                        <a:solidFill>
                          <a:schemeClr val="dk1"/>
                        </a:solidFill>
                        <a:latin typeface="Raleway"/>
                        <a:ea typeface="Raleway"/>
                        <a:cs typeface="Raleway"/>
                        <a:sym typeface="Raleway"/>
                      </a:endParaRPr>
                    </a:p>
                  </p:txBody>
                </p:sp>
                <p:sp>
                  <p:nvSpPr>
                    <p:cNvPr id="44" name="Shape 349">
                      <a:extLst>
                        <a:ext uri="{FF2B5EF4-FFF2-40B4-BE49-F238E27FC236}">
                          <a16:creationId xmlns:a16="http://schemas.microsoft.com/office/drawing/2014/main" id="{D1A678AB-5571-44ED-9E86-48E38F9C21A5}"/>
                        </a:ext>
                      </a:extLst>
                    </p:cNvPr>
                    <p:cNvSpPr/>
                    <p:nvPr/>
                  </p:nvSpPr>
                  <p:spPr>
                    <a:xfrm rot="-2700000">
                      <a:off x="3940766" y="5056672"/>
                      <a:ext cx="39880" cy="39456"/>
                    </a:xfrm>
                    <a:prstGeom prst="ellipse">
                      <a:avLst/>
                    </a:prstGeom>
                    <a:solidFill>
                      <a:srgbClr val="838383"/>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300"/>
                        <a:buFont typeface="Calibri"/>
                        <a:buNone/>
                      </a:pPr>
                      <a:endParaRPr sz="300" b="0" i="0" u="none" strike="noStrike" cap="none">
                        <a:solidFill>
                          <a:schemeClr val="dk1"/>
                        </a:solidFill>
                        <a:latin typeface="Raleway"/>
                        <a:ea typeface="Raleway"/>
                        <a:cs typeface="Raleway"/>
                        <a:sym typeface="Raleway"/>
                      </a:endParaRPr>
                    </a:p>
                  </p:txBody>
                </p:sp>
                <p:sp>
                  <p:nvSpPr>
                    <p:cNvPr id="45" name="Shape 350">
                      <a:extLst>
                        <a:ext uri="{FF2B5EF4-FFF2-40B4-BE49-F238E27FC236}">
                          <a16:creationId xmlns:a16="http://schemas.microsoft.com/office/drawing/2014/main" id="{3662C8EE-8EB7-4B82-B82A-E79C0279A449}"/>
                        </a:ext>
                      </a:extLst>
                    </p:cNvPr>
                    <p:cNvSpPr/>
                    <p:nvPr/>
                  </p:nvSpPr>
                  <p:spPr>
                    <a:xfrm rot="-2700000">
                      <a:off x="3954417" y="4622160"/>
                      <a:ext cx="39880" cy="39456"/>
                    </a:xfrm>
                    <a:prstGeom prst="ellipse">
                      <a:avLst/>
                    </a:prstGeom>
                    <a:solidFill>
                      <a:srgbClr val="838383"/>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300"/>
                        <a:buFont typeface="Calibri"/>
                        <a:buNone/>
                      </a:pPr>
                      <a:endParaRPr sz="300" b="0" i="0" u="none" strike="noStrike" cap="none">
                        <a:solidFill>
                          <a:schemeClr val="dk1"/>
                        </a:solidFill>
                        <a:latin typeface="Raleway"/>
                        <a:ea typeface="Raleway"/>
                        <a:cs typeface="Raleway"/>
                        <a:sym typeface="Raleway"/>
                      </a:endParaRPr>
                    </a:p>
                  </p:txBody>
                </p:sp>
              </p:grpSp>
            </p:grpSp>
            <p:sp>
              <p:nvSpPr>
                <p:cNvPr id="38" name="Shape 351">
                  <a:extLst>
                    <a:ext uri="{FF2B5EF4-FFF2-40B4-BE49-F238E27FC236}">
                      <a16:creationId xmlns:a16="http://schemas.microsoft.com/office/drawing/2014/main" id="{B53F0A46-3FDD-46B1-8178-090393FECA97}"/>
                    </a:ext>
                  </a:extLst>
                </p:cNvPr>
                <p:cNvSpPr txBox="1"/>
                <p:nvPr/>
              </p:nvSpPr>
              <p:spPr>
                <a:xfrm>
                  <a:off x="7480408" y="3698733"/>
                  <a:ext cx="1143660" cy="276899"/>
                </a:xfrm>
                <a:prstGeom prst="rect">
                  <a:avLst/>
                </a:prstGeom>
                <a:noFill/>
                <a:ln>
                  <a:noFill/>
                </a:ln>
              </p:spPr>
              <p:txBody>
                <a:bodyPr spcFirstLastPara="1" wrap="square" lIns="91425" tIns="45700" rIns="91425" bIns="45700" anchor="t" anchorCtr="0">
                  <a:noAutofit/>
                </a:bodyPr>
                <a:lstStyle/>
                <a:p>
                  <a:pPr lvl="0" algn="ctr">
                    <a:buClr>
                      <a:schemeClr val="lt1"/>
                    </a:buClr>
                    <a:buSzPts val="275"/>
                  </a:pPr>
                  <a:r>
                    <a:rPr lang="en-US" b="1" dirty="0">
                      <a:solidFill>
                        <a:schemeClr val="lt1"/>
                      </a:solidFill>
                      <a:latin typeface="Poppins" panose="02000000000000000000" pitchFamily="2" charset="0"/>
                      <a:ea typeface="Raleway"/>
                      <a:cs typeface="Poppins" panose="02000000000000000000" pitchFamily="2" charset="0"/>
                      <a:sym typeface="Raleway"/>
                    </a:rPr>
                    <a:t>Extensible</a:t>
                  </a:r>
                  <a:endParaRPr b="1" dirty="0">
                    <a:latin typeface="Poppins" panose="02000000000000000000" pitchFamily="2" charset="0"/>
                    <a:cs typeface="Poppins" panose="02000000000000000000" pitchFamily="2" charset="0"/>
                  </a:endParaRPr>
                </a:p>
              </p:txBody>
            </p:sp>
          </p:grpSp>
        </p:grpSp>
        <p:sp>
          <p:nvSpPr>
            <p:cNvPr id="9" name="Shape 368">
              <a:extLst>
                <a:ext uri="{FF2B5EF4-FFF2-40B4-BE49-F238E27FC236}">
                  <a16:creationId xmlns:a16="http://schemas.microsoft.com/office/drawing/2014/main" id="{63BC40B9-0D7F-4E70-A759-17581E4EFB40}"/>
                </a:ext>
              </a:extLst>
            </p:cNvPr>
            <p:cNvSpPr/>
            <p:nvPr/>
          </p:nvSpPr>
          <p:spPr>
            <a:xfrm>
              <a:off x="661825" y="2285424"/>
              <a:ext cx="1698207" cy="2336363"/>
            </a:xfrm>
            <a:prstGeom prst="rect">
              <a:avLst/>
            </a:prstGeom>
            <a:solidFill>
              <a:schemeClr val="lt1"/>
            </a:solidFill>
            <a:ln w="9525" cap="flat" cmpd="sng">
              <a:solidFill>
                <a:srgbClr val="3C3C3C"/>
              </a:solidFill>
              <a:prstDash val="solid"/>
              <a:miter lim="800000"/>
              <a:headEnd type="none" w="sm" len="sm"/>
              <a:tailEnd type="none" w="sm" len="sm"/>
            </a:ln>
            <a:effectLst>
              <a:glow rad="76200">
                <a:srgbClr val="7F7F7F">
                  <a:alpha val="10000"/>
                </a:srgbClr>
              </a:glow>
            </a:effectLst>
          </p:spPr>
          <p:txBody>
            <a:bodyPr spcFirstLastPara="1" wrap="square" lIns="91425" tIns="45700" rIns="91425" bIns="45700" anchor="t" anchorCtr="0">
              <a:noAutofit/>
            </a:bodyPr>
            <a:lstStyle/>
            <a:p>
              <a:pPr marL="171450" lvl="0" indent="-171450">
                <a:buClr>
                  <a:srgbClr val="5F5F5F"/>
                </a:buClr>
                <a:buSzPts val="1400"/>
                <a:buFont typeface="Courier New" panose="02070309020205020404" pitchFamily="49" charset="0"/>
                <a:buChar char="o"/>
              </a:pPr>
              <a:r>
                <a:rPr lang="en-US" sz="1600" dirty="0">
                  <a:solidFill>
                    <a:srgbClr val="5F5F5F"/>
                  </a:solidFill>
                  <a:latin typeface="Poppins" panose="02000000000000000000" pitchFamily="2" charset="0"/>
                  <a:ea typeface="Poppins"/>
                  <a:cs typeface="Poppins" panose="02000000000000000000" pitchFamily="2" charset="0"/>
                  <a:sym typeface="Poppins"/>
                </a:rPr>
                <a:t>Progress tracking</a:t>
              </a:r>
            </a:p>
            <a:p>
              <a:pPr marL="171450" lvl="0" indent="-171450">
                <a:spcBef>
                  <a:spcPts val="800"/>
                </a:spcBef>
                <a:buClr>
                  <a:srgbClr val="5F5F5F"/>
                </a:buClr>
                <a:buSzPts val="1400"/>
                <a:buFont typeface="Courier New" panose="02070309020205020404" pitchFamily="49" charset="0"/>
                <a:buChar char="o"/>
              </a:pPr>
              <a:r>
                <a:rPr lang="en-US" sz="1600" dirty="0">
                  <a:solidFill>
                    <a:srgbClr val="5F5F5F"/>
                  </a:solidFill>
                  <a:latin typeface="Poppins" panose="02000000000000000000" pitchFamily="2" charset="0"/>
                  <a:ea typeface="Poppins"/>
                  <a:cs typeface="Poppins" panose="02000000000000000000" pitchFamily="2" charset="0"/>
                  <a:sym typeface="Poppins"/>
                </a:rPr>
                <a:t>Exceptions handling, recovery and error reporting</a:t>
              </a:r>
            </a:p>
          </p:txBody>
        </p:sp>
        <p:sp>
          <p:nvSpPr>
            <p:cNvPr id="10" name="Shape 369">
              <a:extLst>
                <a:ext uri="{FF2B5EF4-FFF2-40B4-BE49-F238E27FC236}">
                  <a16:creationId xmlns:a16="http://schemas.microsoft.com/office/drawing/2014/main" id="{31860D73-92B4-4471-8D03-35AE154F6300}"/>
                </a:ext>
              </a:extLst>
            </p:cNvPr>
            <p:cNvSpPr/>
            <p:nvPr/>
          </p:nvSpPr>
          <p:spPr>
            <a:xfrm>
              <a:off x="2518450" y="2286697"/>
              <a:ext cx="1698207" cy="2331307"/>
            </a:xfrm>
            <a:prstGeom prst="rect">
              <a:avLst/>
            </a:prstGeom>
            <a:solidFill>
              <a:schemeClr val="lt1"/>
            </a:solidFill>
            <a:ln w="9525" cap="flat" cmpd="sng">
              <a:solidFill>
                <a:srgbClr val="3C3C3C"/>
              </a:solidFill>
              <a:prstDash val="solid"/>
              <a:miter lim="800000"/>
              <a:headEnd type="none" w="sm" len="sm"/>
              <a:tailEnd type="none" w="sm" len="sm"/>
            </a:ln>
            <a:effectLst>
              <a:glow rad="76200">
                <a:srgbClr val="7F7F7F">
                  <a:alpha val="10000"/>
                </a:srgbClr>
              </a:glow>
            </a:effectLst>
          </p:spPr>
          <p:txBody>
            <a:bodyPr spcFirstLastPara="1" wrap="square" lIns="91425" tIns="45700" rIns="91425" bIns="45700" anchor="t" anchorCtr="0">
              <a:noAutofit/>
            </a:bodyPr>
            <a:lstStyle/>
            <a:p>
              <a:pPr marL="171450" lvl="0" indent="-171450">
                <a:buClr>
                  <a:srgbClr val="5F5F5F"/>
                </a:buClr>
                <a:buSzPts val="1400"/>
                <a:buFont typeface="Courier New" panose="02070309020205020404" pitchFamily="49" charset="0"/>
                <a:buChar char="o"/>
              </a:pPr>
              <a:r>
                <a:rPr lang="en-US" sz="1600" dirty="0">
                  <a:solidFill>
                    <a:srgbClr val="5F5F5F"/>
                  </a:solidFill>
                  <a:latin typeface="Poppins" panose="02000000000000000000" pitchFamily="2" charset="0"/>
                  <a:ea typeface="Poppins"/>
                  <a:cs typeface="Poppins" panose="02000000000000000000" pitchFamily="2" charset="0"/>
                  <a:sym typeface="Poppins"/>
                </a:rPr>
                <a:t>Design = time well spent in development stage</a:t>
              </a:r>
            </a:p>
            <a:p>
              <a:pPr lvl="0">
                <a:buClr>
                  <a:srgbClr val="5F5F5F"/>
                </a:buClr>
                <a:buSzPts val="1400"/>
              </a:pPr>
              <a:endParaRPr lang="en-US" sz="1600" dirty="0">
                <a:solidFill>
                  <a:srgbClr val="5F5F5F"/>
                </a:solidFill>
                <a:latin typeface="Poppins" panose="02000000000000000000" pitchFamily="2" charset="0"/>
                <a:ea typeface="Poppins"/>
                <a:cs typeface="Poppins" panose="02000000000000000000" pitchFamily="2" charset="0"/>
                <a:sym typeface="Poppins"/>
              </a:endParaRPr>
            </a:p>
            <a:p>
              <a:pPr marL="171450" lvl="0" indent="-171450">
                <a:buClr>
                  <a:srgbClr val="5F5F5F"/>
                </a:buClr>
                <a:buSzPts val="1400"/>
                <a:buFont typeface="Courier New" panose="02070309020205020404" pitchFamily="49" charset="0"/>
                <a:buChar char="o"/>
              </a:pPr>
              <a:r>
                <a:rPr lang="en-US" sz="1600" dirty="0">
                  <a:solidFill>
                    <a:srgbClr val="5F5F5F"/>
                  </a:solidFill>
                  <a:latin typeface="Poppins" panose="02000000000000000000" pitchFamily="2" charset="0"/>
                  <a:ea typeface="Poppins"/>
                  <a:cs typeface="Poppins" panose="02000000000000000000" pitchFamily="2" charset="0"/>
                  <a:sym typeface="Poppins"/>
                </a:rPr>
                <a:t>Smooth execution in production environment</a:t>
              </a:r>
            </a:p>
          </p:txBody>
        </p:sp>
        <p:sp>
          <p:nvSpPr>
            <p:cNvPr id="11" name="Shape 370">
              <a:extLst>
                <a:ext uri="{FF2B5EF4-FFF2-40B4-BE49-F238E27FC236}">
                  <a16:creationId xmlns:a16="http://schemas.microsoft.com/office/drawing/2014/main" id="{F4B0A4A3-0305-4F21-A2C4-05FECC8632CC}"/>
                </a:ext>
              </a:extLst>
            </p:cNvPr>
            <p:cNvSpPr/>
            <p:nvPr/>
          </p:nvSpPr>
          <p:spPr>
            <a:xfrm>
              <a:off x="4365975" y="2288951"/>
              <a:ext cx="1732286" cy="2329052"/>
            </a:xfrm>
            <a:prstGeom prst="rect">
              <a:avLst/>
            </a:prstGeom>
            <a:solidFill>
              <a:schemeClr val="lt1"/>
            </a:solidFill>
            <a:ln w="9525" cap="flat" cmpd="sng">
              <a:solidFill>
                <a:srgbClr val="3C3C3C"/>
              </a:solidFill>
              <a:prstDash val="solid"/>
              <a:miter lim="800000"/>
              <a:headEnd type="none" w="sm" len="sm"/>
              <a:tailEnd type="none" w="sm" len="sm"/>
            </a:ln>
            <a:effectLst>
              <a:glow rad="76200">
                <a:srgbClr val="7F7F7F">
                  <a:alpha val="10000"/>
                </a:srgbClr>
              </a:glow>
            </a:effectLst>
          </p:spPr>
          <p:txBody>
            <a:bodyPr spcFirstLastPara="1" wrap="square" lIns="91425" tIns="45700" rIns="91425" bIns="45700" anchor="t" anchorCtr="0">
              <a:noAutofit/>
            </a:bodyPr>
            <a:lstStyle/>
            <a:p>
              <a:pPr marL="171450" lvl="0" indent="-171450">
                <a:buClr>
                  <a:srgbClr val="5F5F5F"/>
                </a:buClr>
                <a:buSzPts val="1400"/>
                <a:buFont typeface="Courier New" panose="02070309020205020404" pitchFamily="49" charset="0"/>
                <a:buChar char="o"/>
              </a:pPr>
              <a:r>
                <a:rPr lang="en-US" sz="1600" dirty="0">
                  <a:solidFill>
                    <a:srgbClr val="5F5F5F"/>
                  </a:solidFill>
                  <a:latin typeface="Poppins" panose="02000000000000000000" pitchFamily="2" charset="0"/>
                  <a:ea typeface="Poppins"/>
                  <a:cs typeface="Poppins" panose="02000000000000000000" pitchFamily="2" charset="0"/>
                  <a:sym typeface="Poppins"/>
                </a:rPr>
                <a:t> Clear structure and good development standards</a:t>
              </a:r>
              <a:endParaRPr sz="1600" b="0" i="0" u="none" strike="noStrike" cap="none" dirty="0">
                <a:solidFill>
                  <a:srgbClr val="5F5F5F"/>
                </a:solidFill>
                <a:latin typeface="Poppins" panose="02000000000000000000" pitchFamily="2" charset="0"/>
                <a:ea typeface="Poppins"/>
                <a:cs typeface="Poppins" panose="02000000000000000000" pitchFamily="2" charset="0"/>
                <a:sym typeface="Poppins"/>
              </a:endParaRPr>
            </a:p>
          </p:txBody>
        </p:sp>
        <p:sp>
          <p:nvSpPr>
            <p:cNvPr id="12" name="Shape 371">
              <a:extLst>
                <a:ext uri="{FF2B5EF4-FFF2-40B4-BE49-F238E27FC236}">
                  <a16:creationId xmlns:a16="http://schemas.microsoft.com/office/drawing/2014/main" id="{8570518D-D034-499C-A233-33E92A925712}"/>
                </a:ext>
              </a:extLst>
            </p:cNvPr>
            <p:cNvSpPr/>
            <p:nvPr/>
          </p:nvSpPr>
          <p:spPr>
            <a:xfrm>
              <a:off x="6246900" y="2288673"/>
              <a:ext cx="1732286" cy="2327452"/>
            </a:xfrm>
            <a:prstGeom prst="rect">
              <a:avLst/>
            </a:prstGeom>
            <a:solidFill>
              <a:schemeClr val="lt1"/>
            </a:solidFill>
            <a:ln w="9525" cap="flat" cmpd="sng">
              <a:solidFill>
                <a:srgbClr val="3C3C3C"/>
              </a:solidFill>
              <a:prstDash val="solid"/>
              <a:miter lim="800000"/>
              <a:headEnd type="none" w="sm" len="sm"/>
              <a:tailEnd type="none" w="sm" len="sm"/>
            </a:ln>
            <a:effectLst>
              <a:glow rad="76200">
                <a:srgbClr val="7F7F7F">
                  <a:alpha val="10000"/>
                </a:srgbClr>
              </a:glow>
            </a:effectLst>
          </p:spPr>
          <p:txBody>
            <a:bodyPr spcFirstLastPara="1" wrap="square" lIns="91425" tIns="45700" rIns="91425" bIns="45700" anchor="t" anchorCtr="0">
              <a:noAutofit/>
            </a:bodyPr>
            <a:lstStyle/>
            <a:p>
              <a:pPr marL="171450" lvl="0" indent="-171450">
                <a:buClr>
                  <a:srgbClr val="5F5F5F"/>
                </a:buClr>
                <a:buSzPts val="1400"/>
                <a:buFont typeface="Courier New" panose="02070309020205020404" pitchFamily="49" charset="0"/>
                <a:buChar char="o"/>
              </a:pPr>
              <a:r>
                <a:rPr lang="en-US" sz="1600" dirty="0">
                  <a:solidFill>
                    <a:srgbClr val="5F5F5F"/>
                  </a:solidFill>
                  <a:latin typeface="Poppins" panose="02000000000000000000" pitchFamily="2" charset="0"/>
                  <a:ea typeface="Poppins"/>
                  <a:cs typeface="Poppins" panose="02000000000000000000" pitchFamily="2" charset="0"/>
                  <a:sym typeface="Poppins"/>
                </a:rPr>
                <a:t>Open for new use cases to be incorporated</a:t>
              </a:r>
            </a:p>
          </p:txBody>
        </p:sp>
        <p:sp>
          <p:nvSpPr>
            <p:cNvPr id="15" name="Shape 374">
              <a:extLst>
                <a:ext uri="{FF2B5EF4-FFF2-40B4-BE49-F238E27FC236}">
                  <a16:creationId xmlns:a16="http://schemas.microsoft.com/office/drawing/2014/main" id="{E569B353-7995-4151-B25E-7A42492099D8}"/>
                </a:ext>
              </a:extLst>
            </p:cNvPr>
            <p:cNvSpPr/>
            <p:nvPr/>
          </p:nvSpPr>
          <p:spPr>
            <a:xfrm>
              <a:off x="4831065" y="1626447"/>
              <a:ext cx="280492" cy="339838"/>
            </a:xfrm>
            <a:custGeom>
              <a:avLst/>
              <a:gdLst/>
              <a:ahLst/>
              <a:cxnLst/>
              <a:rect l="0" t="0" r="0" b="0"/>
              <a:pathLst>
                <a:path w="120000" h="120000" extrusionOk="0">
                  <a:moveTo>
                    <a:pt x="60000" y="0"/>
                  </a:moveTo>
                  <a:cubicBezTo>
                    <a:pt x="26250" y="0"/>
                    <a:pt x="0" y="18461"/>
                    <a:pt x="0" y="41538"/>
                  </a:cubicBezTo>
                  <a:cubicBezTo>
                    <a:pt x="0" y="56410"/>
                    <a:pt x="19500" y="72307"/>
                    <a:pt x="27000" y="86666"/>
                  </a:cubicBezTo>
                  <a:cubicBezTo>
                    <a:pt x="38250" y="107692"/>
                    <a:pt x="36750" y="120000"/>
                    <a:pt x="60000" y="120000"/>
                  </a:cubicBezTo>
                  <a:cubicBezTo>
                    <a:pt x="83250" y="120000"/>
                    <a:pt x="81750" y="107692"/>
                    <a:pt x="92250" y="86666"/>
                  </a:cubicBezTo>
                  <a:cubicBezTo>
                    <a:pt x="99750" y="72820"/>
                    <a:pt x="120000" y="56410"/>
                    <a:pt x="120000" y="41538"/>
                  </a:cubicBezTo>
                  <a:cubicBezTo>
                    <a:pt x="120000" y="18461"/>
                    <a:pt x="93000" y="0"/>
                    <a:pt x="60000" y="0"/>
                  </a:cubicBezTo>
                  <a:close/>
                  <a:moveTo>
                    <a:pt x="74250" y="102051"/>
                  </a:moveTo>
                  <a:cubicBezTo>
                    <a:pt x="47250" y="104102"/>
                    <a:pt x="47250" y="104102"/>
                    <a:pt x="47250" y="104102"/>
                  </a:cubicBezTo>
                  <a:cubicBezTo>
                    <a:pt x="45750" y="102564"/>
                    <a:pt x="45000" y="100000"/>
                    <a:pt x="43500" y="97435"/>
                  </a:cubicBezTo>
                  <a:cubicBezTo>
                    <a:pt x="43500" y="97435"/>
                    <a:pt x="43500" y="96923"/>
                    <a:pt x="43500" y="96923"/>
                  </a:cubicBezTo>
                  <a:cubicBezTo>
                    <a:pt x="77250" y="94358"/>
                    <a:pt x="77250" y="94358"/>
                    <a:pt x="77250" y="94358"/>
                  </a:cubicBezTo>
                  <a:cubicBezTo>
                    <a:pt x="77250" y="95384"/>
                    <a:pt x="76500" y="96410"/>
                    <a:pt x="75750" y="97435"/>
                  </a:cubicBezTo>
                  <a:cubicBezTo>
                    <a:pt x="75000" y="98974"/>
                    <a:pt x="75000" y="100512"/>
                    <a:pt x="74250" y="102051"/>
                  </a:cubicBezTo>
                  <a:close/>
                  <a:moveTo>
                    <a:pt x="42000" y="93333"/>
                  </a:moveTo>
                  <a:cubicBezTo>
                    <a:pt x="41250" y="91282"/>
                    <a:pt x="39750" y="88717"/>
                    <a:pt x="39000" y="86153"/>
                  </a:cubicBezTo>
                  <a:cubicBezTo>
                    <a:pt x="81000" y="86153"/>
                    <a:pt x="81000" y="86153"/>
                    <a:pt x="81000" y="86153"/>
                  </a:cubicBezTo>
                  <a:cubicBezTo>
                    <a:pt x="80250" y="87692"/>
                    <a:pt x="79500" y="89230"/>
                    <a:pt x="79500" y="90256"/>
                  </a:cubicBezTo>
                  <a:lnTo>
                    <a:pt x="42000" y="93333"/>
                  </a:lnTo>
                  <a:close/>
                  <a:moveTo>
                    <a:pt x="60000" y="112820"/>
                  </a:moveTo>
                  <a:cubicBezTo>
                    <a:pt x="54000" y="112820"/>
                    <a:pt x="51750" y="112307"/>
                    <a:pt x="48750" y="107692"/>
                  </a:cubicBezTo>
                  <a:cubicBezTo>
                    <a:pt x="72000" y="106153"/>
                    <a:pt x="72000" y="106153"/>
                    <a:pt x="72000" y="106153"/>
                  </a:cubicBezTo>
                  <a:cubicBezTo>
                    <a:pt x="69000" y="112307"/>
                    <a:pt x="66000" y="112820"/>
                    <a:pt x="60000" y="112820"/>
                  </a:cubicBezTo>
                  <a:close/>
                  <a:moveTo>
                    <a:pt x="85500" y="78974"/>
                  </a:moveTo>
                  <a:cubicBezTo>
                    <a:pt x="34500" y="78974"/>
                    <a:pt x="34500" y="78974"/>
                    <a:pt x="34500" y="78974"/>
                  </a:cubicBezTo>
                  <a:cubicBezTo>
                    <a:pt x="31500" y="74871"/>
                    <a:pt x="28500" y="70769"/>
                    <a:pt x="25500" y="66666"/>
                  </a:cubicBezTo>
                  <a:cubicBezTo>
                    <a:pt x="18000" y="57948"/>
                    <a:pt x="10500" y="49230"/>
                    <a:pt x="10500" y="41538"/>
                  </a:cubicBezTo>
                  <a:cubicBezTo>
                    <a:pt x="10500" y="23076"/>
                    <a:pt x="33000" y="7692"/>
                    <a:pt x="60000" y="7692"/>
                  </a:cubicBezTo>
                  <a:cubicBezTo>
                    <a:pt x="87000" y="7692"/>
                    <a:pt x="109500" y="23076"/>
                    <a:pt x="109500" y="41538"/>
                  </a:cubicBezTo>
                  <a:cubicBezTo>
                    <a:pt x="109500" y="49230"/>
                    <a:pt x="102000" y="57948"/>
                    <a:pt x="94500" y="66666"/>
                  </a:cubicBezTo>
                  <a:cubicBezTo>
                    <a:pt x="91500" y="70769"/>
                    <a:pt x="88500" y="74871"/>
                    <a:pt x="85500" y="78974"/>
                  </a:cubicBezTo>
                  <a:close/>
                </a:path>
              </a:pathLst>
            </a:cu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Clr>
                  <a:schemeClr val="dk1"/>
                </a:buClr>
                <a:buSzPts val="300"/>
                <a:buFont typeface="Calibri"/>
                <a:buNone/>
              </a:pPr>
              <a:endParaRPr sz="300">
                <a:solidFill>
                  <a:schemeClr val="dk1"/>
                </a:solidFill>
                <a:latin typeface="Raleway"/>
                <a:ea typeface="Raleway"/>
                <a:cs typeface="Raleway"/>
                <a:sym typeface="Raleway"/>
              </a:endParaRPr>
            </a:p>
          </p:txBody>
        </p:sp>
        <p:sp>
          <p:nvSpPr>
            <p:cNvPr id="16" name="Shape 375">
              <a:extLst>
                <a:ext uri="{FF2B5EF4-FFF2-40B4-BE49-F238E27FC236}">
                  <a16:creationId xmlns:a16="http://schemas.microsoft.com/office/drawing/2014/main" id="{621D714F-A1C7-4956-B974-5F1DA18025E2}"/>
                </a:ext>
              </a:extLst>
            </p:cNvPr>
            <p:cNvSpPr/>
            <p:nvPr/>
          </p:nvSpPr>
          <p:spPr>
            <a:xfrm>
              <a:off x="6661321" y="1629828"/>
              <a:ext cx="347622" cy="302581"/>
            </a:xfrm>
            <a:custGeom>
              <a:avLst/>
              <a:gdLst/>
              <a:ahLst/>
              <a:cxnLst/>
              <a:rect l="0" t="0" r="0" b="0"/>
              <a:pathLst>
                <a:path w="120000" h="120000" extrusionOk="0">
                  <a:moveTo>
                    <a:pt x="19277" y="40719"/>
                  </a:moveTo>
                  <a:lnTo>
                    <a:pt x="19277" y="40719"/>
                  </a:lnTo>
                  <a:cubicBezTo>
                    <a:pt x="23373" y="36134"/>
                    <a:pt x="27951" y="38561"/>
                    <a:pt x="34216" y="45573"/>
                  </a:cubicBezTo>
                  <a:cubicBezTo>
                    <a:pt x="36385" y="48000"/>
                    <a:pt x="36385" y="45573"/>
                    <a:pt x="36385" y="45573"/>
                  </a:cubicBezTo>
                  <a:cubicBezTo>
                    <a:pt x="38554" y="45573"/>
                    <a:pt x="44819" y="36134"/>
                    <a:pt x="46987" y="36134"/>
                  </a:cubicBezTo>
                  <a:cubicBezTo>
                    <a:pt x="46987" y="36134"/>
                    <a:pt x="46987" y="36134"/>
                    <a:pt x="46987" y="33707"/>
                  </a:cubicBezTo>
                  <a:cubicBezTo>
                    <a:pt x="44819" y="33707"/>
                    <a:pt x="42891" y="31280"/>
                    <a:pt x="42891" y="28853"/>
                  </a:cubicBezTo>
                  <a:cubicBezTo>
                    <a:pt x="32048" y="12134"/>
                    <a:pt x="72530" y="2696"/>
                    <a:pt x="66265" y="2696"/>
                  </a:cubicBezTo>
                  <a:cubicBezTo>
                    <a:pt x="61927" y="0"/>
                    <a:pt x="49156" y="0"/>
                    <a:pt x="46987" y="0"/>
                  </a:cubicBezTo>
                  <a:cubicBezTo>
                    <a:pt x="40722" y="2696"/>
                    <a:pt x="30120" y="9707"/>
                    <a:pt x="25783" y="14561"/>
                  </a:cubicBezTo>
                  <a:cubicBezTo>
                    <a:pt x="19277" y="19415"/>
                    <a:pt x="17349" y="21842"/>
                    <a:pt x="17349" y="21842"/>
                  </a:cubicBezTo>
                  <a:cubicBezTo>
                    <a:pt x="14939" y="24000"/>
                    <a:pt x="17349" y="28853"/>
                    <a:pt x="12771" y="31280"/>
                  </a:cubicBezTo>
                  <a:cubicBezTo>
                    <a:pt x="8674" y="33707"/>
                    <a:pt x="6506" y="31280"/>
                    <a:pt x="4337" y="33707"/>
                  </a:cubicBezTo>
                  <a:cubicBezTo>
                    <a:pt x="4337" y="36134"/>
                    <a:pt x="2168" y="36134"/>
                    <a:pt x="0" y="38561"/>
                  </a:cubicBezTo>
                  <a:lnTo>
                    <a:pt x="0" y="40719"/>
                  </a:lnTo>
                  <a:lnTo>
                    <a:pt x="8674" y="50426"/>
                  </a:lnTo>
                  <a:cubicBezTo>
                    <a:pt x="8674" y="52853"/>
                    <a:pt x="10602" y="52853"/>
                    <a:pt x="12771" y="52853"/>
                  </a:cubicBezTo>
                  <a:cubicBezTo>
                    <a:pt x="12771" y="50426"/>
                    <a:pt x="14939" y="48000"/>
                    <a:pt x="17349" y="48000"/>
                  </a:cubicBezTo>
                  <a:cubicBezTo>
                    <a:pt x="17349" y="48000"/>
                    <a:pt x="17349" y="40719"/>
                    <a:pt x="19277" y="40719"/>
                  </a:cubicBezTo>
                  <a:close/>
                  <a:moveTo>
                    <a:pt x="53493" y="43146"/>
                  </a:moveTo>
                  <a:lnTo>
                    <a:pt x="53493" y="43146"/>
                  </a:lnTo>
                  <a:cubicBezTo>
                    <a:pt x="51325" y="43146"/>
                    <a:pt x="51325" y="43146"/>
                    <a:pt x="51325" y="43146"/>
                  </a:cubicBezTo>
                  <a:cubicBezTo>
                    <a:pt x="42891" y="50426"/>
                    <a:pt x="42891" y="50426"/>
                    <a:pt x="42891" y="50426"/>
                  </a:cubicBezTo>
                  <a:cubicBezTo>
                    <a:pt x="40722" y="52853"/>
                    <a:pt x="40722" y="52853"/>
                    <a:pt x="40722" y="55011"/>
                  </a:cubicBezTo>
                  <a:cubicBezTo>
                    <a:pt x="91807" y="117303"/>
                    <a:pt x="91807" y="117303"/>
                    <a:pt x="91807" y="117303"/>
                  </a:cubicBezTo>
                  <a:cubicBezTo>
                    <a:pt x="91807" y="119730"/>
                    <a:pt x="94216" y="119730"/>
                    <a:pt x="96144" y="117303"/>
                  </a:cubicBezTo>
                  <a:cubicBezTo>
                    <a:pt x="102650" y="112449"/>
                    <a:pt x="102650" y="112449"/>
                    <a:pt x="102650" y="112449"/>
                  </a:cubicBezTo>
                  <a:cubicBezTo>
                    <a:pt x="102650" y="110022"/>
                    <a:pt x="102650" y="107865"/>
                    <a:pt x="102650" y="107865"/>
                  </a:cubicBezTo>
                  <a:lnTo>
                    <a:pt x="53493" y="43146"/>
                  </a:lnTo>
                  <a:close/>
                  <a:moveTo>
                    <a:pt x="119759" y="16988"/>
                  </a:moveTo>
                  <a:lnTo>
                    <a:pt x="119759" y="16988"/>
                  </a:lnTo>
                  <a:cubicBezTo>
                    <a:pt x="117590" y="12134"/>
                    <a:pt x="117590" y="14561"/>
                    <a:pt x="115421" y="14561"/>
                  </a:cubicBezTo>
                  <a:cubicBezTo>
                    <a:pt x="115421" y="16988"/>
                    <a:pt x="111084" y="21842"/>
                    <a:pt x="111084" y="24000"/>
                  </a:cubicBezTo>
                  <a:cubicBezTo>
                    <a:pt x="108915" y="28853"/>
                    <a:pt x="104819" y="33707"/>
                    <a:pt x="98313" y="28853"/>
                  </a:cubicBezTo>
                  <a:cubicBezTo>
                    <a:pt x="91807" y="21842"/>
                    <a:pt x="94216" y="19415"/>
                    <a:pt x="96144" y="16988"/>
                  </a:cubicBezTo>
                  <a:cubicBezTo>
                    <a:pt x="96144" y="14561"/>
                    <a:pt x="100481" y="7550"/>
                    <a:pt x="100481" y="5123"/>
                  </a:cubicBezTo>
                  <a:cubicBezTo>
                    <a:pt x="102650" y="5123"/>
                    <a:pt x="100481" y="2696"/>
                    <a:pt x="98313" y="2696"/>
                  </a:cubicBezTo>
                  <a:cubicBezTo>
                    <a:pt x="96144" y="5123"/>
                    <a:pt x="83373" y="9707"/>
                    <a:pt x="81204" y="19415"/>
                  </a:cubicBezTo>
                  <a:cubicBezTo>
                    <a:pt x="79036" y="26426"/>
                    <a:pt x="83373" y="33707"/>
                    <a:pt x="76867" y="40719"/>
                  </a:cubicBezTo>
                  <a:cubicBezTo>
                    <a:pt x="68433" y="50426"/>
                    <a:pt x="68433" y="50426"/>
                    <a:pt x="68433" y="50426"/>
                  </a:cubicBezTo>
                  <a:cubicBezTo>
                    <a:pt x="76867" y="62292"/>
                    <a:pt x="76867" y="62292"/>
                    <a:pt x="76867" y="62292"/>
                  </a:cubicBezTo>
                  <a:cubicBezTo>
                    <a:pt x="87710" y="50426"/>
                    <a:pt x="87710" y="50426"/>
                    <a:pt x="87710" y="50426"/>
                  </a:cubicBezTo>
                  <a:cubicBezTo>
                    <a:pt x="89638" y="48000"/>
                    <a:pt x="94216" y="45573"/>
                    <a:pt x="98313" y="48000"/>
                  </a:cubicBezTo>
                  <a:cubicBezTo>
                    <a:pt x="108915" y="50426"/>
                    <a:pt x="113253" y="45573"/>
                    <a:pt x="117590" y="38561"/>
                  </a:cubicBezTo>
                  <a:cubicBezTo>
                    <a:pt x="119759" y="31280"/>
                    <a:pt x="119759" y="19415"/>
                    <a:pt x="119759" y="16988"/>
                  </a:cubicBezTo>
                  <a:close/>
                  <a:moveTo>
                    <a:pt x="17349" y="107865"/>
                  </a:moveTo>
                  <a:lnTo>
                    <a:pt x="17349" y="107865"/>
                  </a:lnTo>
                  <a:cubicBezTo>
                    <a:pt x="14939" y="110022"/>
                    <a:pt x="14939" y="112449"/>
                    <a:pt x="17349" y="112449"/>
                  </a:cubicBezTo>
                  <a:cubicBezTo>
                    <a:pt x="21445" y="119730"/>
                    <a:pt x="21445" y="119730"/>
                    <a:pt x="21445" y="119730"/>
                  </a:cubicBezTo>
                  <a:cubicBezTo>
                    <a:pt x="23373" y="119730"/>
                    <a:pt x="25783" y="119730"/>
                    <a:pt x="25783" y="117303"/>
                  </a:cubicBezTo>
                  <a:cubicBezTo>
                    <a:pt x="55662" y="86292"/>
                    <a:pt x="55662" y="86292"/>
                    <a:pt x="55662" y="86292"/>
                  </a:cubicBezTo>
                  <a:cubicBezTo>
                    <a:pt x="46987" y="74157"/>
                    <a:pt x="46987" y="74157"/>
                    <a:pt x="46987" y="74157"/>
                  </a:cubicBezTo>
                  <a:lnTo>
                    <a:pt x="17349" y="1078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50"/>
                <a:buFont typeface="Calibri"/>
                <a:buNone/>
              </a:pPr>
              <a:endParaRPr sz="1050">
                <a:solidFill>
                  <a:schemeClr val="dk1"/>
                </a:solidFill>
                <a:latin typeface="Calibri"/>
                <a:ea typeface="Calibri"/>
                <a:cs typeface="Calibri"/>
                <a:sym typeface="Calibri"/>
              </a:endParaRPr>
            </a:p>
          </p:txBody>
        </p:sp>
      </p:grpSp>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9"/>
        <p:cNvGrpSpPr/>
        <p:nvPr/>
      </p:nvGrpSpPr>
      <p:grpSpPr>
        <a:xfrm>
          <a:off x="0" y="0"/>
          <a:ext cx="0" cy="0"/>
          <a:chOff x="0" y="0"/>
          <a:chExt cx="0" cy="0"/>
        </a:xfrm>
      </p:grpSpPr>
      <p:sp>
        <p:nvSpPr>
          <p:cNvPr id="4" name="Shape 228">
            <a:extLst>
              <a:ext uri="{FF2B5EF4-FFF2-40B4-BE49-F238E27FC236}">
                <a16:creationId xmlns:a16="http://schemas.microsoft.com/office/drawing/2014/main" id="{7827238C-BD2B-4318-AB80-DBA0B7D42335}"/>
              </a:ext>
            </a:extLst>
          </p:cNvPr>
          <p:cNvSpPr/>
          <p:nvPr/>
        </p:nvSpPr>
        <p:spPr>
          <a:xfrm>
            <a:off x="2424157" y="247344"/>
            <a:ext cx="4295685" cy="441000"/>
          </a:xfrm>
          <a:prstGeom prst="rect">
            <a:avLst/>
          </a:prstGeom>
          <a:solidFill>
            <a:srgbClr val="2372B2"/>
          </a:solidFill>
          <a:ln>
            <a:noFill/>
          </a:ln>
        </p:spPr>
        <p:txBody>
          <a:bodyPr spcFirstLastPara="1" wrap="square" lIns="91425" tIns="45700" rIns="91425" bIns="45700" anchor="ctr" anchorCtr="0">
            <a:noAutofit/>
          </a:bodyPr>
          <a:lstStyle/>
          <a:p>
            <a:pPr lvl="0" algn="ctr">
              <a:buClr>
                <a:srgbClr val="FFFFFF"/>
              </a:buClr>
              <a:buSzPts val="1600"/>
              <a:defRPr/>
            </a:pPr>
            <a:r>
              <a:rPr lang="en-US" sz="2000" b="1" dirty="0">
                <a:solidFill>
                  <a:srgbClr val="FFFFFF"/>
                </a:solidFill>
                <a:latin typeface="Poppins"/>
                <a:ea typeface="Poppins"/>
                <a:cs typeface="Poppins"/>
                <a:sym typeface="Poppins"/>
              </a:rPr>
              <a:t>Project Overview</a:t>
            </a:r>
            <a:endParaRPr kumimoji="0" sz="2000" b="1"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
        <p:nvSpPr>
          <p:cNvPr id="5" name="Rectangle 4">
            <a:extLst>
              <a:ext uri="{FF2B5EF4-FFF2-40B4-BE49-F238E27FC236}">
                <a16:creationId xmlns:a16="http://schemas.microsoft.com/office/drawing/2014/main" id="{2675638A-4C1A-4E76-B130-B8887A245007}"/>
              </a:ext>
            </a:extLst>
          </p:cNvPr>
          <p:cNvSpPr/>
          <p:nvPr/>
        </p:nvSpPr>
        <p:spPr>
          <a:xfrm>
            <a:off x="2436114" y="874781"/>
            <a:ext cx="4283729" cy="4015722"/>
          </a:xfrm>
          <a:prstGeom prst="rect">
            <a:avLst/>
          </a:prstGeom>
          <a:solidFill>
            <a:schemeClr val="bg1"/>
          </a:solidFill>
          <a:ln>
            <a:solidFill>
              <a:srgbClr val="2372B2"/>
            </a:solid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lvl="0" indent="-171450">
              <a:lnSpc>
                <a:spcPct val="90000"/>
              </a:lnSpc>
              <a:buClr>
                <a:schemeClr val="dk1"/>
              </a:buClr>
              <a:buSzPts val="1800"/>
            </a:pPr>
            <a:endParaRPr lang="en-US" sz="1600" dirty="0">
              <a:solidFill>
                <a:srgbClr val="000000"/>
              </a:solidFill>
              <a:latin typeface="Poppins" panose="020B0604020202020204" charset="0"/>
              <a:ea typeface="Ubuntu"/>
              <a:cs typeface="Poppins" panose="020B0604020202020204" charset="0"/>
              <a:sym typeface="Ubuntu"/>
            </a:endParaRPr>
          </a:p>
        </p:txBody>
      </p:sp>
      <p:sp>
        <p:nvSpPr>
          <p:cNvPr id="2" name="TextBox 1">
            <a:extLst>
              <a:ext uri="{FF2B5EF4-FFF2-40B4-BE49-F238E27FC236}">
                <a16:creationId xmlns:a16="http://schemas.microsoft.com/office/drawing/2014/main" id="{54FF9FB9-F467-4762-9E87-CCF743480C9C}"/>
              </a:ext>
            </a:extLst>
          </p:cNvPr>
          <p:cNvSpPr txBox="1"/>
          <p:nvPr/>
        </p:nvSpPr>
        <p:spPr>
          <a:xfrm>
            <a:off x="2436114" y="1396081"/>
            <a:ext cx="3759200" cy="2973122"/>
          </a:xfrm>
          <a:prstGeom prst="rect">
            <a:avLst/>
          </a:prstGeom>
          <a:noFill/>
        </p:spPr>
        <p:txBody>
          <a:bodyPr wrap="square" rtlCol="0">
            <a:spAutoFit/>
          </a:bodyPr>
          <a:lstStyle/>
          <a:p>
            <a:pPr lvl="0" algn="ctr">
              <a:lnSpc>
                <a:spcPct val="90000"/>
              </a:lnSpc>
              <a:buSzPts val="2400"/>
            </a:pPr>
            <a:r>
              <a:rPr lang="en-US" sz="1600" dirty="0">
                <a:solidFill>
                  <a:schemeClr val="tx1"/>
                </a:solidFill>
                <a:latin typeface="Poppins" panose="020B0604020202020204" charset="0"/>
                <a:ea typeface="Ubuntu"/>
                <a:cs typeface="Poppins" panose="020B0604020202020204" charset="0"/>
                <a:sym typeface="Ubuntu"/>
              </a:rPr>
              <a:t>          Project organization starts before  </a:t>
            </a:r>
          </a:p>
          <a:p>
            <a:pPr lvl="0" algn="ctr">
              <a:lnSpc>
                <a:spcPct val="90000"/>
              </a:lnSpc>
              <a:buSzPts val="2400"/>
            </a:pPr>
            <a:r>
              <a:rPr lang="en-US" sz="1600" dirty="0">
                <a:solidFill>
                  <a:schemeClr val="tx1"/>
                </a:solidFill>
                <a:latin typeface="Poppins" panose="020B0604020202020204" charset="0"/>
                <a:ea typeface="Ubuntu"/>
                <a:cs typeface="Poppins" panose="020B0604020202020204" charset="0"/>
                <a:sym typeface="Ubuntu"/>
              </a:rPr>
              <a:t>         opening UiPath</a:t>
            </a:r>
            <a:endParaRPr lang="en-US" sz="1600" dirty="0">
              <a:solidFill>
                <a:schemeClr val="tx1"/>
              </a:solidFill>
              <a:latin typeface="Poppins" panose="020B0604020202020204" charset="0"/>
              <a:ea typeface="Ubuntu"/>
              <a:cs typeface="Poppins" panose="020B0604020202020204" charset="0"/>
            </a:endParaRPr>
          </a:p>
          <a:p>
            <a:pPr marL="533400" lvl="0" algn="ctr">
              <a:lnSpc>
                <a:spcPct val="90000"/>
              </a:lnSpc>
              <a:buSzPts val="2400"/>
            </a:pPr>
            <a:endParaRPr lang="en-US" sz="1600" dirty="0">
              <a:latin typeface="Poppins" panose="020B0604020202020204" charset="0"/>
              <a:ea typeface="Ubuntu"/>
              <a:cs typeface="Poppins" panose="020B0604020202020204" charset="0"/>
              <a:sym typeface="Ubuntu"/>
            </a:endParaRPr>
          </a:p>
          <a:p>
            <a:pPr marL="533400" lvl="0" algn="ctr">
              <a:lnSpc>
                <a:spcPct val="90000"/>
              </a:lnSpc>
              <a:buSzPts val="2400"/>
            </a:pPr>
            <a:r>
              <a:rPr lang="en-US" sz="1600" b="1" dirty="0">
                <a:solidFill>
                  <a:srgbClr val="E74C2D"/>
                </a:solidFill>
                <a:latin typeface="Poppins" panose="020B0604020202020204" charset="0"/>
                <a:ea typeface="Ubuntu"/>
                <a:cs typeface="Poppins" panose="020B0604020202020204" charset="0"/>
                <a:sym typeface="Ubuntu"/>
              </a:rPr>
              <a:t>Input &amp; output data</a:t>
            </a:r>
            <a:endParaRPr lang="en-US" sz="1600" b="1" dirty="0">
              <a:solidFill>
                <a:srgbClr val="E74C2D"/>
              </a:solidFill>
              <a:latin typeface="Poppins" panose="020B0604020202020204" charset="0"/>
              <a:ea typeface="Ubuntu"/>
              <a:cs typeface="Poppins" panose="020B0604020202020204" charset="0"/>
            </a:endParaRPr>
          </a:p>
          <a:p>
            <a:pPr marL="533400" lvl="0" algn="ctr">
              <a:lnSpc>
                <a:spcPct val="90000"/>
              </a:lnSpc>
              <a:buSzPts val="2400"/>
            </a:pPr>
            <a:r>
              <a:rPr lang="en-US" sz="1600" dirty="0">
                <a:solidFill>
                  <a:schemeClr val="tx1"/>
                </a:solidFill>
                <a:latin typeface="Poppins" panose="020B0604020202020204" charset="0"/>
                <a:ea typeface="Ubuntu"/>
                <a:cs typeface="Poppins" panose="020B0604020202020204" charset="0"/>
                <a:sym typeface="Ubuntu"/>
              </a:rPr>
              <a:t>Email, folders, files, queues</a:t>
            </a:r>
            <a:endParaRPr lang="en-US" sz="1600" dirty="0">
              <a:solidFill>
                <a:schemeClr val="tx1"/>
              </a:solidFill>
              <a:latin typeface="Poppins" panose="020B0604020202020204" charset="0"/>
              <a:ea typeface="Ubuntu"/>
              <a:cs typeface="Poppins" panose="020B0604020202020204" charset="0"/>
            </a:endParaRPr>
          </a:p>
          <a:p>
            <a:pPr marL="533400" lvl="0" algn="ctr">
              <a:lnSpc>
                <a:spcPct val="90000"/>
              </a:lnSpc>
              <a:buSzPts val="2400"/>
            </a:pPr>
            <a:r>
              <a:rPr lang="en-US" sz="1600" dirty="0">
                <a:solidFill>
                  <a:schemeClr val="tx1"/>
                </a:solidFill>
                <a:latin typeface="Poppins" panose="020B0604020202020204" charset="0"/>
                <a:ea typeface="Ubuntu"/>
                <a:cs typeface="Poppins" panose="020B0604020202020204" charset="0"/>
                <a:sym typeface="Ubuntu"/>
              </a:rPr>
              <a:t>Config/mapping file</a:t>
            </a:r>
            <a:endParaRPr lang="en-US" sz="1600" dirty="0">
              <a:solidFill>
                <a:schemeClr val="tx1"/>
              </a:solidFill>
              <a:latin typeface="Poppins" panose="020B0604020202020204" charset="0"/>
              <a:ea typeface="Ubuntu"/>
              <a:cs typeface="Poppins" panose="020B0604020202020204" charset="0"/>
            </a:endParaRPr>
          </a:p>
          <a:p>
            <a:pPr marL="533400" lvl="0" algn="ctr">
              <a:lnSpc>
                <a:spcPct val="90000"/>
              </a:lnSpc>
              <a:buSzPts val="2400"/>
            </a:pPr>
            <a:r>
              <a:rPr lang="en-US" sz="1600" dirty="0">
                <a:solidFill>
                  <a:schemeClr val="tx1"/>
                </a:solidFill>
                <a:latin typeface="Poppins" panose="020B0604020202020204" charset="0"/>
                <a:ea typeface="Ubuntu"/>
                <a:cs typeface="Poppins" panose="020B0604020202020204" charset="0"/>
                <a:sym typeface="Ubuntu"/>
              </a:rPr>
              <a:t>Logs, reports</a:t>
            </a:r>
          </a:p>
          <a:p>
            <a:pPr marL="533400" lvl="0" algn="ctr">
              <a:lnSpc>
                <a:spcPct val="90000"/>
              </a:lnSpc>
              <a:buSzPts val="2400"/>
            </a:pPr>
            <a:endParaRPr lang="en-US" sz="1600" dirty="0">
              <a:latin typeface="Poppins" panose="020B0604020202020204" charset="0"/>
              <a:cs typeface="Poppins" panose="020B0604020202020204" charset="0"/>
            </a:endParaRPr>
          </a:p>
          <a:p>
            <a:pPr marL="533400" lvl="0" algn="ctr">
              <a:lnSpc>
                <a:spcPct val="90000"/>
              </a:lnSpc>
              <a:buSzPts val="2400"/>
            </a:pPr>
            <a:r>
              <a:rPr lang="en-US" sz="1600" b="1" dirty="0">
                <a:solidFill>
                  <a:srgbClr val="E74C2D"/>
                </a:solidFill>
                <a:latin typeface="Poppins" panose="020B0604020202020204" charset="0"/>
                <a:ea typeface="Ubuntu"/>
                <a:cs typeface="Poppins" panose="020B0604020202020204" charset="0"/>
                <a:sym typeface="Ubuntu"/>
              </a:rPr>
              <a:t>Applications involved</a:t>
            </a:r>
            <a:endParaRPr lang="en-US" sz="1600" b="1" dirty="0">
              <a:solidFill>
                <a:srgbClr val="E74C2D"/>
              </a:solidFill>
              <a:latin typeface="Poppins" panose="020B0604020202020204" charset="0"/>
              <a:ea typeface="Ubuntu"/>
              <a:cs typeface="Poppins" panose="020B0604020202020204" charset="0"/>
            </a:endParaRPr>
          </a:p>
          <a:p>
            <a:pPr marL="533400" lvl="0" algn="ctr">
              <a:lnSpc>
                <a:spcPct val="90000"/>
              </a:lnSpc>
              <a:buSzPts val="2400"/>
            </a:pPr>
            <a:r>
              <a:rPr lang="en-US" sz="1600" dirty="0">
                <a:solidFill>
                  <a:schemeClr val="tx1"/>
                </a:solidFill>
                <a:latin typeface="Poppins" panose="020B0604020202020204" charset="0"/>
                <a:ea typeface="Ubuntu"/>
                <a:cs typeface="Poppins" panose="020B0604020202020204" charset="0"/>
                <a:sym typeface="Ubuntu"/>
              </a:rPr>
              <a:t>Web, desktop, Citrix</a:t>
            </a:r>
          </a:p>
          <a:p>
            <a:pPr marL="533400" lvl="0" algn="ctr">
              <a:lnSpc>
                <a:spcPct val="90000"/>
              </a:lnSpc>
              <a:buSzPts val="2400"/>
            </a:pPr>
            <a:endParaRPr lang="en-US" sz="1600" dirty="0">
              <a:latin typeface="Poppins" panose="020B0604020202020204" charset="0"/>
              <a:cs typeface="Poppins" panose="020B0604020202020204" charset="0"/>
            </a:endParaRPr>
          </a:p>
          <a:p>
            <a:pPr marL="533400" lvl="0" algn="ctr">
              <a:lnSpc>
                <a:spcPct val="90000"/>
              </a:lnSpc>
              <a:buSzPts val="2400"/>
            </a:pPr>
            <a:r>
              <a:rPr lang="en-US" sz="1600" b="1" dirty="0">
                <a:solidFill>
                  <a:srgbClr val="E74C2D"/>
                </a:solidFill>
                <a:latin typeface="Poppins" panose="020B0604020202020204" charset="0"/>
                <a:ea typeface="Ubuntu"/>
                <a:cs typeface="Poppins" panose="020B0604020202020204" charset="0"/>
                <a:sym typeface="Ubuntu"/>
              </a:rPr>
              <a:t>Process type</a:t>
            </a:r>
            <a:endParaRPr lang="en-US" sz="1600" b="1" dirty="0">
              <a:solidFill>
                <a:srgbClr val="E74C2D"/>
              </a:solidFill>
              <a:latin typeface="Poppins" panose="020B0604020202020204" charset="0"/>
              <a:ea typeface="Ubuntu"/>
              <a:cs typeface="Poppins" panose="020B0604020202020204" charset="0"/>
            </a:endParaRPr>
          </a:p>
          <a:p>
            <a:pPr marL="533400" lvl="0" algn="ctr">
              <a:lnSpc>
                <a:spcPct val="90000"/>
              </a:lnSpc>
              <a:buSzPts val="2400"/>
            </a:pPr>
            <a:r>
              <a:rPr lang="en-US" sz="1600" dirty="0">
                <a:solidFill>
                  <a:schemeClr val="tx1"/>
                </a:solidFill>
                <a:latin typeface="Poppins" panose="020B0604020202020204" charset="0"/>
                <a:ea typeface="Ubuntu"/>
                <a:cs typeface="Poppins" panose="020B0604020202020204" charset="0"/>
                <a:sym typeface="Ubuntu"/>
              </a:rPr>
              <a:t>Linear or repetitive</a:t>
            </a:r>
            <a:endParaRPr lang="en-US" sz="1600" dirty="0">
              <a:solidFill>
                <a:schemeClr val="tx1"/>
              </a:solidFill>
              <a:latin typeface="Poppins" panose="020B0604020202020204" charset="0"/>
              <a:cs typeface="Poppins" panose="020B0604020202020204" charset="0"/>
            </a:endParaRPr>
          </a:p>
        </p:txBody>
      </p:sp>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5"/>
        <p:cNvGrpSpPr/>
        <p:nvPr/>
      </p:nvGrpSpPr>
      <p:grpSpPr>
        <a:xfrm>
          <a:off x="0" y="0"/>
          <a:ext cx="0" cy="0"/>
          <a:chOff x="0" y="0"/>
          <a:chExt cx="0" cy="0"/>
        </a:xfrm>
      </p:grpSpPr>
      <p:sp>
        <p:nvSpPr>
          <p:cNvPr id="3" name="Rectangle 2">
            <a:extLst>
              <a:ext uri="{FF2B5EF4-FFF2-40B4-BE49-F238E27FC236}">
                <a16:creationId xmlns:a16="http://schemas.microsoft.com/office/drawing/2014/main" id="{A1E69AE3-545F-4E49-8556-532761CAA5B2}"/>
              </a:ext>
            </a:extLst>
          </p:cNvPr>
          <p:cNvSpPr/>
          <p:nvPr/>
        </p:nvSpPr>
        <p:spPr>
          <a:xfrm>
            <a:off x="0" y="1332614"/>
            <a:ext cx="9143999" cy="2605042"/>
          </a:xfrm>
          <a:prstGeom prst="rect">
            <a:avLst/>
          </a:prstGeom>
          <a:solidFill>
            <a:srgbClr val="5E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Google Shape;416;p61"/>
          <p:cNvSpPr txBox="1">
            <a:spLocks noGrp="1"/>
          </p:cNvSpPr>
          <p:nvPr>
            <p:ph type="title"/>
          </p:nvPr>
        </p:nvSpPr>
        <p:spPr/>
        <p:txBody>
          <a:bodyPr/>
          <a:lstStyle/>
          <a:p>
            <a:pPr lvl="0"/>
            <a:r>
              <a:rPr lang="en-US" dirty="0">
                <a:sym typeface="Ubuntu"/>
              </a:rPr>
              <a:t>STRUCTURAL GUIDELINE</a:t>
            </a:r>
            <a:endParaRPr lang="en-US" dirty="0"/>
          </a:p>
        </p:txBody>
      </p:sp>
      <p:sp>
        <p:nvSpPr>
          <p:cNvPr id="417" name="Google Shape;417;p61"/>
          <p:cNvSpPr txBox="1">
            <a:spLocks noGrp="1"/>
          </p:cNvSpPr>
          <p:nvPr>
            <p:ph type="body" idx="4294967295"/>
          </p:nvPr>
        </p:nvSpPr>
        <p:spPr>
          <a:xfrm>
            <a:off x="6339373" y="1387475"/>
            <a:ext cx="2804628" cy="2549525"/>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90000"/>
              </a:lnSpc>
              <a:spcBef>
                <a:spcPts val="0"/>
              </a:spcBef>
              <a:spcAft>
                <a:spcPts val="0"/>
              </a:spcAft>
              <a:buClr>
                <a:srgbClr val="000000"/>
              </a:buClr>
              <a:buSzPts val="1800"/>
              <a:buFont typeface="Ubuntu"/>
              <a:buChar char="•"/>
            </a:pPr>
            <a:r>
              <a:rPr lang="en" sz="1400" b="1" i="0" u="none" strike="noStrike" cap="none" dirty="0">
                <a:solidFill>
                  <a:srgbClr val="000000"/>
                </a:solidFill>
                <a:latin typeface="Poppins" panose="020B0604020202020204" charset="0"/>
                <a:cs typeface="Poppins" panose="020B0604020202020204" charset="0"/>
                <a:sym typeface="Ubuntu"/>
              </a:rPr>
              <a:t>Main Workflow</a:t>
            </a:r>
            <a:endParaRPr sz="1400" dirty="0">
              <a:latin typeface="Poppins" panose="020B0604020202020204" charset="0"/>
              <a:cs typeface="Poppins" panose="020B0604020202020204" charset="0"/>
            </a:endParaRPr>
          </a:p>
          <a:p>
            <a:pPr marL="630936" marR="0" lvl="1" indent="-285750" algn="l" rtl="0">
              <a:lnSpc>
                <a:spcPct val="100000"/>
              </a:lnSpc>
              <a:spcBef>
                <a:spcPts val="0"/>
              </a:spcBef>
              <a:spcAft>
                <a:spcPts val="0"/>
              </a:spcAft>
              <a:buClr>
                <a:srgbClr val="000000"/>
              </a:buClr>
              <a:buSzPts val="1600"/>
              <a:buFont typeface="Noto Sans Symbols"/>
              <a:buChar char="▪"/>
            </a:pPr>
            <a:r>
              <a:rPr lang="en" sz="1400" b="0" i="0" u="none" strike="noStrike" cap="none" dirty="0">
                <a:solidFill>
                  <a:srgbClr val="000000"/>
                </a:solidFill>
                <a:latin typeface="Poppins" panose="020B0604020202020204" charset="0"/>
                <a:ea typeface="Ubuntu"/>
                <a:cs typeface="Poppins" panose="020B0604020202020204" charset="0"/>
                <a:sym typeface="Ubuntu"/>
              </a:rPr>
              <a:t>Flowchart</a:t>
            </a:r>
            <a:endParaRPr sz="1400" dirty="0">
              <a:latin typeface="Poppins" panose="020B0604020202020204" charset="0"/>
              <a:cs typeface="Poppins" panose="020B0604020202020204" charset="0"/>
            </a:endParaRPr>
          </a:p>
          <a:p>
            <a:pPr marL="630936" marR="0" lvl="1" indent="-285750" algn="l" rtl="0">
              <a:lnSpc>
                <a:spcPct val="90000"/>
              </a:lnSpc>
              <a:spcBef>
                <a:spcPts val="0"/>
              </a:spcBef>
              <a:spcAft>
                <a:spcPts val="0"/>
              </a:spcAft>
              <a:buClr>
                <a:srgbClr val="000000"/>
              </a:buClr>
              <a:buSzPts val="1600"/>
              <a:buFont typeface="Noto Sans Symbols"/>
              <a:buChar char="▪"/>
            </a:pPr>
            <a:r>
              <a:rPr lang="en" sz="1400" b="0" i="0" u="none" strike="noStrike" cap="none" dirty="0">
                <a:solidFill>
                  <a:srgbClr val="000000"/>
                </a:solidFill>
                <a:latin typeface="Poppins" panose="020B0604020202020204" charset="0"/>
                <a:ea typeface="Ubuntu"/>
                <a:cs typeface="Poppins" panose="020B0604020202020204" charset="0"/>
                <a:sym typeface="Ubuntu"/>
              </a:rPr>
              <a:t>State machine</a:t>
            </a:r>
            <a:endParaRPr sz="1400" dirty="0">
              <a:latin typeface="Poppins" panose="020B0604020202020204" charset="0"/>
              <a:cs typeface="Poppins" panose="020B0604020202020204" charset="0"/>
            </a:endParaRPr>
          </a:p>
          <a:p>
            <a:pPr marL="285750" marR="0" lvl="0" indent="-285750" algn="l" rtl="0">
              <a:lnSpc>
                <a:spcPct val="90000"/>
              </a:lnSpc>
              <a:spcBef>
                <a:spcPts val="0"/>
              </a:spcBef>
              <a:spcAft>
                <a:spcPts val="0"/>
              </a:spcAft>
              <a:buClr>
                <a:srgbClr val="000000"/>
              </a:buClr>
              <a:buSzPts val="1800"/>
              <a:buFont typeface="Ubuntu"/>
              <a:buChar char="•"/>
            </a:pPr>
            <a:r>
              <a:rPr lang="en" sz="1400" b="1" i="0" u="none" strike="noStrike" cap="none" dirty="0">
                <a:solidFill>
                  <a:srgbClr val="000000"/>
                </a:solidFill>
                <a:latin typeface="Poppins" panose="020B0604020202020204" charset="0"/>
                <a:cs typeface="Poppins" panose="020B0604020202020204" charset="0"/>
                <a:sym typeface="Ubuntu"/>
              </a:rPr>
              <a:t>Business Logic</a:t>
            </a:r>
            <a:endParaRPr sz="1400" dirty="0">
              <a:latin typeface="Poppins" panose="020B0604020202020204" charset="0"/>
              <a:cs typeface="Poppins" panose="020B0604020202020204" charset="0"/>
            </a:endParaRPr>
          </a:p>
          <a:p>
            <a:pPr marL="628650" marR="0" lvl="1" indent="-285750" algn="l" rtl="0">
              <a:lnSpc>
                <a:spcPct val="90000"/>
              </a:lnSpc>
              <a:spcBef>
                <a:spcPts val="0"/>
              </a:spcBef>
              <a:spcAft>
                <a:spcPts val="0"/>
              </a:spcAft>
              <a:buClr>
                <a:srgbClr val="000000"/>
              </a:buClr>
              <a:buSzPts val="1600"/>
              <a:buFont typeface="Noto Sans Symbols"/>
              <a:buChar char="▪"/>
            </a:pPr>
            <a:r>
              <a:rPr lang="en" sz="1400" b="0" i="0" u="none" strike="noStrike" cap="none" dirty="0">
                <a:solidFill>
                  <a:srgbClr val="000000"/>
                </a:solidFill>
                <a:latin typeface="Poppins" panose="020B0604020202020204" charset="0"/>
                <a:ea typeface="Ubuntu"/>
                <a:cs typeface="Poppins" panose="020B0604020202020204" charset="0"/>
                <a:sym typeface="Ubuntu"/>
              </a:rPr>
              <a:t>Flowchart</a:t>
            </a:r>
            <a:endParaRPr sz="1400" dirty="0">
              <a:latin typeface="Poppins" panose="020B0604020202020204" charset="0"/>
              <a:cs typeface="Poppins" panose="020B0604020202020204" charset="0"/>
            </a:endParaRPr>
          </a:p>
          <a:p>
            <a:pPr marL="285750" marR="0" lvl="0" indent="-285750" algn="l" rtl="0">
              <a:lnSpc>
                <a:spcPct val="90000"/>
              </a:lnSpc>
              <a:spcBef>
                <a:spcPts val="0"/>
              </a:spcBef>
              <a:spcAft>
                <a:spcPts val="0"/>
              </a:spcAft>
              <a:buClr>
                <a:srgbClr val="000000"/>
              </a:buClr>
              <a:buSzPts val="1800"/>
              <a:buFont typeface="Ubuntu"/>
              <a:buChar char="•"/>
            </a:pPr>
            <a:r>
              <a:rPr lang="en" sz="1400" b="1" i="0" u="none" strike="noStrike" cap="none" dirty="0">
                <a:solidFill>
                  <a:srgbClr val="000000"/>
                </a:solidFill>
                <a:latin typeface="Poppins" panose="020B0604020202020204" charset="0"/>
                <a:cs typeface="Poppins" panose="020B0604020202020204" charset="0"/>
                <a:sym typeface="Ubuntu"/>
              </a:rPr>
              <a:t>Data Processing</a:t>
            </a:r>
            <a:endParaRPr sz="1400" dirty="0">
              <a:latin typeface="Poppins" panose="020B0604020202020204" charset="0"/>
              <a:cs typeface="Poppins" panose="020B0604020202020204" charset="0"/>
            </a:endParaRPr>
          </a:p>
          <a:p>
            <a:pPr marL="628650" marR="0" lvl="1" indent="-285750" algn="l" rtl="0">
              <a:lnSpc>
                <a:spcPct val="90000"/>
              </a:lnSpc>
              <a:spcBef>
                <a:spcPts val="0"/>
              </a:spcBef>
              <a:spcAft>
                <a:spcPts val="0"/>
              </a:spcAft>
              <a:buClr>
                <a:srgbClr val="000000"/>
              </a:buClr>
              <a:buSzPts val="1600"/>
              <a:buFont typeface="Noto Sans Symbols"/>
              <a:buChar char="▪"/>
            </a:pPr>
            <a:r>
              <a:rPr lang="en" sz="1400" b="0" i="0" u="none" strike="noStrike" cap="none" dirty="0">
                <a:solidFill>
                  <a:srgbClr val="000000"/>
                </a:solidFill>
                <a:latin typeface="Poppins" panose="020B0604020202020204" charset="0"/>
                <a:ea typeface="Ubuntu"/>
                <a:cs typeface="Poppins" panose="020B0604020202020204" charset="0"/>
                <a:sym typeface="Ubuntu"/>
              </a:rPr>
              <a:t>Sequence, VB</a:t>
            </a:r>
            <a:endParaRPr sz="1400" dirty="0">
              <a:latin typeface="Poppins" panose="020B0604020202020204" charset="0"/>
              <a:cs typeface="Poppins" panose="020B0604020202020204" charset="0"/>
            </a:endParaRPr>
          </a:p>
          <a:p>
            <a:pPr marL="628650" marR="0" lvl="1" indent="-285750" algn="l" rtl="0">
              <a:lnSpc>
                <a:spcPct val="90000"/>
              </a:lnSpc>
              <a:spcBef>
                <a:spcPts val="0"/>
              </a:spcBef>
              <a:spcAft>
                <a:spcPts val="0"/>
              </a:spcAft>
              <a:buClr>
                <a:srgbClr val="000000"/>
              </a:buClr>
              <a:buSzPts val="1600"/>
              <a:buFont typeface="Noto Sans Symbols"/>
              <a:buChar char="▪"/>
            </a:pPr>
            <a:r>
              <a:rPr lang="en" sz="1400" b="0" i="0" u="none" strike="noStrike" cap="none" dirty="0">
                <a:solidFill>
                  <a:srgbClr val="000000"/>
                </a:solidFill>
                <a:latin typeface="Poppins" panose="020B0604020202020204" charset="0"/>
                <a:ea typeface="Ubuntu"/>
                <a:cs typeface="Poppins" panose="020B0604020202020204" charset="0"/>
                <a:sym typeface="Ubuntu"/>
              </a:rPr>
              <a:t>Powershell script</a:t>
            </a:r>
            <a:endParaRPr sz="1400" dirty="0">
              <a:latin typeface="Poppins" panose="020B0604020202020204" charset="0"/>
              <a:cs typeface="Poppins" panose="020B0604020202020204" charset="0"/>
            </a:endParaRPr>
          </a:p>
          <a:p>
            <a:pPr marL="285750" marR="0" lvl="0" indent="-285750" algn="l" rtl="0">
              <a:lnSpc>
                <a:spcPct val="90000"/>
              </a:lnSpc>
              <a:spcBef>
                <a:spcPts val="0"/>
              </a:spcBef>
              <a:spcAft>
                <a:spcPts val="0"/>
              </a:spcAft>
              <a:buClr>
                <a:srgbClr val="000000"/>
              </a:buClr>
              <a:buSzPts val="1800"/>
              <a:buFont typeface="Ubuntu"/>
              <a:buChar char="•"/>
            </a:pPr>
            <a:r>
              <a:rPr lang="en" sz="1400" b="1" i="0" u="none" strike="noStrike" cap="none" dirty="0">
                <a:solidFill>
                  <a:srgbClr val="000000"/>
                </a:solidFill>
                <a:latin typeface="Poppins" panose="020B0604020202020204" charset="0"/>
                <a:cs typeface="Poppins" panose="020B0604020202020204" charset="0"/>
                <a:sym typeface="Ubuntu"/>
              </a:rPr>
              <a:t>UI Interactions</a:t>
            </a:r>
            <a:endParaRPr sz="1400" dirty="0">
              <a:latin typeface="Poppins" panose="020B0604020202020204" charset="0"/>
              <a:cs typeface="Poppins" panose="020B0604020202020204" charset="0"/>
            </a:endParaRPr>
          </a:p>
          <a:p>
            <a:pPr marL="628650" marR="0" lvl="1" indent="-285750" algn="l" rtl="0">
              <a:lnSpc>
                <a:spcPct val="90000"/>
              </a:lnSpc>
              <a:spcBef>
                <a:spcPts val="0"/>
              </a:spcBef>
              <a:spcAft>
                <a:spcPts val="0"/>
              </a:spcAft>
              <a:buClr>
                <a:srgbClr val="000000"/>
              </a:buClr>
              <a:buSzPts val="1600"/>
              <a:buFont typeface="Noto Sans Symbols"/>
              <a:buChar char="▪"/>
            </a:pPr>
            <a:r>
              <a:rPr lang="en" sz="1400" b="0" i="0" u="none" strike="noStrike" cap="none" dirty="0">
                <a:solidFill>
                  <a:srgbClr val="000000"/>
                </a:solidFill>
                <a:latin typeface="Poppins" panose="020B0604020202020204" charset="0"/>
                <a:ea typeface="Ubuntu"/>
                <a:cs typeface="Poppins" panose="020B0604020202020204" charset="0"/>
                <a:sym typeface="Ubuntu"/>
              </a:rPr>
              <a:t>Sequence</a:t>
            </a:r>
            <a:endParaRPr sz="1400" dirty="0">
              <a:latin typeface="Poppins" panose="020B0604020202020204" charset="0"/>
              <a:cs typeface="Poppins" panose="020B0604020202020204" charset="0"/>
            </a:endParaRPr>
          </a:p>
        </p:txBody>
      </p:sp>
      <p:pic>
        <p:nvPicPr>
          <p:cNvPr id="419" name="Google Shape;419;p61"/>
          <p:cNvPicPr preferRelativeResize="0"/>
          <p:nvPr/>
        </p:nvPicPr>
        <p:blipFill rotWithShape="1">
          <a:blip r:embed="rId3">
            <a:alphaModFix/>
          </a:blip>
          <a:srcRect/>
          <a:stretch/>
        </p:blipFill>
        <p:spPr>
          <a:xfrm>
            <a:off x="8158162" y="4657725"/>
            <a:ext cx="985837" cy="485775"/>
          </a:xfrm>
          <a:prstGeom prst="rect">
            <a:avLst/>
          </a:prstGeom>
          <a:noFill/>
          <a:ln>
            <a:noFill/>
          </a:ln>
        </p:spPr>
      </p:pic>
      <p:sp>
        <p:nvSpPr>
          <p:cNvPr id="2" name="Arrow: Pentagon 1">
            <a:extLst>
              <a:ext uri="{FF2B5EF4-FFF2-40B4-BE49-F238E27FC236}">
                <a16:creationId xmlns:a16="http://schemas.microsoft.com/office/drawing/2014/main" id="{5A67AA45-3577-4B04-A340-3B70D5DFB554}"/>
              </a:ext>
            </a:extLst>
          </p:cNvPr>
          <p:cNvSpPr/>
          <p:nvPr/>
        </p:nvSpPr>
        <p:spPr>
          <a:xfrm>
            <a:off x="474372" y="1810147"/>
            <a:ext cx="5443470" cy="1747234"/>
          </a:xfrm>
          <a:prstGeom prst="homePlate">
            <a:avLst/>
          </a:prstGeom>
          <a:solidFill>
            <a:schemeClr val="bg1"/>
          </a:solidFill>
          <a:ln w="28575">
            <a:solidFill>
              <a:srgbClr val="E74C2D"/>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Google Shape;418;p61"/>
          <p:cNvSpPr txBox="1"/>
          <p:nvPr/>
        </p:nvSpPr>
        <p:spPr>
          <a:xfrm>
            <a:off x="474372" y="1940856"/>
            <a:ext cx="5865000" cy="1996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600"/>
              <a:buFont typeface="Arial"/>
              <a:buNone/>
            </a:pPr>
            <a:r>
              <a:rPr lang="en" sz="1600" b="1" i="0" u="none" strike="noStrike" cap="none" dirty="0">
                <a:solidFill>
                  <a:schemeClr val="dk1"/>
                </a:solidFill>
                <a:latin typeface="Poppins" panose="020B0604020202020204" charset="0"/>
                <a:ea typeface="Ubuntu"/>
                <a:cs typeface="Poppins" panose="020B0604020202020204" charset="0"/>
                <a:sym typeface="Ubuntu"/>
              </a:rPr>
              <a:t>Break the process in simple workflows</a:t>
            </a:r>
            <a:endParaRPr sz="1600" dirty="0">
              <a:latin typeface="Poppins" panose="020B0604020202020204" charset="0"/>
              <a:cs typeface="Poppins" panose="020B0604020202020204" charset="0"/>
            </a:endParaRPr>
          </a:p>
          <a:p>
            <a:pPr marL="0" marR="0" lvl="0" indent="0" algn="l" rtl="0">
              <a:lnSpc>
                <a:spcPct val="90000"/>
              </a:lnSpc>
              <a:spcBef>
                <a:spcPts val="0"/>
              </a:spcBef>
              <a:spcAft>
                <a:spcPts val="0"/>
              </a:spcAft>
              <a:buClr>
                <a:schemeClr val="dk1"/>
              </a:buClr>
              <a:buSzPts val="1500"/>
              <a:buFont typeface="Arial"/>
              <a:buNone/>
            </a:pPr>
            <a:endParaRPr sz="1600" b="0" i="0" u="none" strike="noStrike" cap="none" dirty="0">
              <a:solidFill>
                <a:srgbClr val="000000"/>
              </a:solidFill>
              <a:latin typeface="Poppins" panose="020B0604020202020204" charset="0"/>
              <a:ea typeface="Ubuntu"/>
              <a:cs typeface="Poppins" panose="020B0604020202020204" charset="0"/>
              <a:sym typeface="Ubuntu"/>
            </a:endParaRPr>
          </a:p>
          <a:p>
            <a:pPr marL="692150" marR="0" lvl="1" indent="-285750" algn="l" rtl="0">
              <a:lnSpc>
                <a:spcPct val="90000"/>
              </a:lnSpc>
              <a:spcBef>
                <a:spcPts val="0"/>
              </a:spcBef>
              <a:spcAft>
                <a:spcPts val="0"/>
              </a:spcAft>
              <a:buClr>
                <a:srgbClr val="000000"/>
              </a:buClr>
              <a:buSzPts val="1800"/>
              <a:buFont typeface="Noto Sans Symbols"/>
              <a:buChar char="▪"/>
            </a:pPr>
            <a:r>
              <a:rPr lang="en" sz="1600" b="0" i="0" u="none" strike="noStrike" cap="none" dirty="0">
                <a:solidFill>
                  <a:srgbClr val="000000"/>
                </a:solidFill>
                <a:latin typeface="Poppins" panose="020B0604020202020204" charset="0"/>
                <a:ea typeface="Ubuntu"/>
                <a:cs typeface="Poppins" panose="020B0604020202020204" charset="0"/>
                <a:sym typeface="Ubuntu"/>
              </a:rPr>
              <a:t>Collaborate working on separate files</a:t>
            </a:r>
            <a:endParaRPr sz="1600" dirty="0">
              <a:latin typeface="Poppins" panose="020B0604020202020204" charset="0"/>
              <a:cs typeface="Poppins" panose="020B0604020202020204" charset="0"/>
            </a:endParaRPr>
          </a:p>
          <a:p>
            <a:pPr marL="692150" marR="0" lvl="1" indent="-285750" algn="l" rtl="0">
              <a:lnSpc>
                <a:spcPct val="90000"/>
              </a:lnSpc>
              <a:spcBef>
                <a:spcPts val="0"/>
              </a:spcBef>
              <a:spcAft>
                <a:spcPts val="0"/>
              </a:spcAft>
              <a:buClr>
                <a:srgbClr val="000000"/>
              </a:buClr>
              <a:buSzPts val="1800"/>
              <a:buFont typeface="Noto Sans Symbols"/>
              <a:buChar char="▪"/>
            </a:pPr>
            <a:r>
              <a:rPr lang="en" sz="1600" b="0" i="0" u="none" strike="noStrike" cap="none" dirty="0">
                <a:solidFill>
                  <a:srgbClr val="000000"/>
                </a:solidFill>
                <a:latin typeface="Poppins" panose="020B0604020202020204" charset="0"/>
                <a:ea typeface="Ubuntu"/>
                <a:cs typeface="Poppins" panose="020B0604020202020204" charset="0"/>
                <a:sym typeface="Ubuntu"/>
              </a:rPr>
              <a:t>Develop and test pieces independently</a:t>
            </a:r>
            <a:endParaRPr sz="1600" dirty="0">
              <a:latin typeface="Poppins" panose="020B0604020202020204" charset="0"/>
              <a:cs typeface="Poppins" panose="020B0604020202020204" charset="0"/>
            </a:endParaRPr>
          </a:p>
          <a:p>
            <a:pPr marL="692150" marR="0" lvl="1" indent="-285750" algn="l" rtl="0">
              <a:lnSpc>
                <a:spcPct val="90000"/>
              </a:lnSpc>
              <a:spcBef>
                <a:spcPts val="0"/>
              </a:spcBef>
              <a:spcAft>
                <a:spcPts val="0"/>
              </a:spcAft>
              <a:buClr>
                <a:srgbClr val="000000"/>
              </a:buClr>
              <a:buSzPts val="1800"/>
              <a:buFont typeface="Noto Sans Symbols"/>
              <a:buChar char="▪"/>
            </a:pPr>
            <a:r>
              <a:rPr lang="en" sz="1600" b="0" i="0" u="none" strike="noStrike" cap="none" dirty="0">
                <a:solidFill>
                  <a:srgbClr val="000000"/>
                </a:solidFill>
                <a:latin typeface="Poppins" panose="020B0604020202020204" charset="0"/>
                <a:ea typeface="Ubuntu"/>
                <a:cs typeface="Poppins" panose="020B0604020202020204" charset="0"/>
                <a:sym typeface="Ubuntu"/>
              </a:rPr>
              <a:t>Reuse workflows (even across projects)</a:t>
            </a:r>
            <a:endParaRPr sz="1600" dirty="0">
              <a:latin typeface="Poppins" panose="020B0604020202020204" charset="0"/>
              <a:cs typeface="Poppins" panose="020B0604020202020204" charset="0"/>
            </a:endParaRPr>
          </a:p>
          <a:p>
            <a:pPr marL="692150" marR="0" lvl="1" indent="-285750" algn="l" rtl="0">
              <a:lnSpc>
                <a:spcPct val="90000"/>
              </a:lnSpc>
              <a:spcBef>
                <a:spcPts val="0"/>
              </a:spcBef>
              <a:spcAft>
                <a:spcPts val="0"/>
              </a:spcAft>
              <a:buClr>
                <a:srgbClr val="000000"/>
              </a:buClr>
              <a:buSzPts val="1800"/>
              <a:buFont typeface="Noto Sans Symbols"/>
              <a:buChar char="▪"/>
            </a:pPr>
            <a:r>
              <a:rPr lang="en" sz="1600" b="0" i="0" u="none" strike="noStrike" cap="none" dirty="0">
                <a:solidFill>
                  <a:srgbClr val="000000"/>
                </a:solidFill>
                <a:latin typeface="Poppins" panose="020B0604020202020204" charset="0"/>
                <a:ea typeface="Ubuntu"/>
                <a:cs typeface="Poppins" panose="020B0604020202020204" charset="0"/>
                <a:sym typeface="Ubuntu"/>
              </a:rPr>
              <a:t>Keep environment settings in dedicated file</a:t>
            </a:r>
            <a:endParaRPr sz="1600" dirty="0">
              <a:latin typeface="Poppins" panose="020B0604020202020204" charset="0"/>
              <a:cs typeface="Poppins" panose="020B0604020202020204" charset="0"/>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p:txBody>
          <a:bodyPr/>
          <a:lstStyle/>
          <a:p>
            <a:pPr lvl="0"/>
            <a:r>
              <a:rPr lang="en-US" dirty="0">
                <a:sym typeface="Ubuntu"/>
              </a:rPr>
              <a:t>VARIABLE TYPES</a:t>
            </a:r>
            <a:endParaRPr lang="en-US" dirty="0"/>
          </a:p>
        </p:txBody>
      </p:sp>
      <p:sp>
        <p:nvSpPr>
          <p:cNvPr id="139" name="Google Shape;139;p25"/>
          <p:cNvSpPr txBox="1"/>
          <p:nvPr/>
        </p:nvSpPr>
        <p:spPr>
          <a:xfrm>
            <a:off x="0" y="617220"/>
            <a:ext cx="8406923" cy="406961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Ubuntu"/>
              <a:buNone/>
            </a:pPr>
            <a:r>
              <a:rPr lang="en" dirty="0">
                <a:solidFill>
                  <a:schemeClr val="dk1"/>
                </a:solidFill>
                <a:latin typeface="Poppins" panose="020B0604020202020204" charset="0"/>
                <a:ea typeface="Ubuntu"/>
                <a:cs typeface="Poppins" panose="020B0604020202020204" charset="0"/>
                <a:sym typeface="Ubuntu"/>
              </a:rPr>
              <a:t>     </a:t>
            </a:r>
            <a:r>
              <a:rPr lang="en" b="0" i="0" u="none" strike="noStrike" cap="none" dirty="0">
                <a:solidFill>
                  <a:schemeClr val="dk1"/>
                </a:solidFill>
                <a:latin typeface="Poppins" panose="020B0604020202020204" charset="0"/>
                <a:ea typeface="Ubuntu"/>
                <a:cs typeface="Poppins" panose="020B0604020202020204" charset="0"/>
                <a:sym typeface="Ubuntu"/>
              </a:rPr>
              <a:t>Different variable </a:t>
            </a:r>
            <a:r>
              <a:rPr lang="en" b="1" i="0" u="none" strike="noStrike" cap="none" dirty="0">
                <a:solidFill>
                  <a:srgbClr val="E74C2D"/>
                </a:solidFill>
                <a:latin typeface="Poppins" panose="020B0604020202020204" charset="0"/>
                <a:ea typeface="Ubuntu"/>
                <a:cs typeface="Poppins" panose="020B0604020202020204" charset="0"/>
                <a:sym typeface="Ubuntu"/>
              </a:rPr>
              <a:t>data</a:t>
            </a:r>
            <a:r>
              <a:rPr lang="en" b="0" i="0" u="none" strike="noStrike" cap="none" dirty="0">
                <a:solidFill>
                  <a:srgbClr val="E74C2D"/>
                </a:solidFill>
                <a:latin typeface="Poppins" panose="020B0604020202020204" charset="0"/>
                <a:ea typeface="Ubuntu"/>
                <a:cs typeface="Poppins" panose="020B0604020202020204" charset="0"/>
                <a:sym typeface="Ubuntu"/>
              </a:rPr>
              <a:t> </a:t>
            </a:r>
            <a:r>
              <a:rPr lang="en" b="1" i="0" u="none" strike="noStrike" cap="none" dirty="0">
                <a:solidFill>
                  <a:srgbClr val="E74C2D"/>
                </a:solidFill>
                <a:latin typeface="Poppins" panose="020B0604020202020204" charset="0"/>
                <a:ea typeface="Ubuntu"/>
                <a:cs typeface="Poppins" panose="020B0604020202020204" charset="0"/>
                <a:sym typeface="Ubuntu"/>
              </a:rPr>
              <a:t>types</a:t>
            </a:r>
            <a:r>
              <a:rPr lang="en" b="0" i="0" u="none" strike="noStrike" cap="none" dirty="0">
                <a:solidFill>
                  <a:schemeClr val="dk1"/>
                </a:solidFill>
                <a:latin typeface="Poppins" panose="020B0604020202020204" charset="0"/>
                <a:ea typeface="Ubuntu"/>
                <a:cs typeface="Poppins" panose="020B0604020202020204" charset="0"/>
                <a:sym typeface="Ubuntu"/>
              </a:rPr>
              <a:t>:</a:t>
            </a:r>
            <a:endParaRPr dirty="0">
              <a:latin typeface="Poppins" panose="020B0604020202020204" charset="0"/>
              <a:cs typeface="Poppins" panose="020B0604020202020204" charset="0"/>
            </a:endParaRPr>
          </a:p>
          <a:p>
            <a:pPr marL="0" marR="0" lvl="0" indent="0" algn="l" rtl="0">
              <a:lnSpc>
                <a:spcPct val="150000"/>
              </a:lnSpc>
              <a:spcBef>
                <a:spcPts val="0"/>
              </a:spcBef>
              <a:spcAft>
                <a:spcPts val="0"/>
              </a:spcAft>
              <a:buClr>
                <a:srgbClr val="000000"/>
              </a:buClr>
              <a:buSzPts val="1800"/>
              <a:buFont typeface="Arial"/>
              <a:buNone/>
            </a:pPr>
            <a:endParaRPr b="0" i="0" u="none" strike="noStrike" cap="none" dirty="0">
              <a:solidFill>
                <a:schemeClr val="dk1"/>
              </a:solidFill>
              <a:latin typeface="Poppins" panose="020B0604020202020204" charset="0"/>
              <a:ea typeface="Ubuntu"/>
              <a:cs typeface="Poppins" panose="020B0604020202020204" charset="0"/>
              <a:sym typeface="Ubuntu"/>
            </a:endParaRPr>
          </a:p>
          <a:p>
            <a:pPr marL="274320" marR="0" lvl="1" indent="0" algn="l" rtl="0">
              <a:lnSpc>
                <a:spcPct val="100000"/>
              </a:lnSpc>
              <a:spcBef>
                <a:spcPts val="300"/>
              </a:spcBef>
              <a:spcAft>
                <a:spcPts val="0"/>
              </a:spcAft>
              <a:buClr>
                <a:schemeClr val="dk1"/>
              </a:buClr>
              <a:buSzPts val="1800"/>
              <a:buFont typeface="Ubuntu"/>
              <a:buNone/>
            </a:pPr>
            <a:r>
              <a:rPr lang="en" b="1" i="0" u="none" strike="noStrike" cap="none" dirty="0">
                <a:solidFill>
                  <a:srgbClr val="E74C2D"/>
                </a:solidFill>
                <a:latin typeface="Poppins" panose="020B0604020202020204" charset="0"/>
                <a:ea typeface="Ubuntu"/>
                <a:cs typeface="Poppins" panose="020B0604020202020204" charset="0"/>
                <a:sym typeface="Ubuntu"/>
              </a:rPr>
              <a:t>String</a:t>
            </a:r>
            <a:r>
              <a:rPr lang="en" b="0" i="0" u="none" strike="noStrike" cap="none" dirty="0">
                <a:solidFill>
                  <a:schemeClr val="dk1"/>
                </a:solidFill>
                <a:latin typeface="Poppins" panose="020B0604020202020204" charset="0"/>
                <a:ea typeface="Ubuntu"/>
                <a:cs typeface="Poppins" panose="020B0604020202020204" charset="0"/>
                <a:sym typeface="Ubuntu"/>
              </a:rPr>
              <a:t> – Any text - combination of symbols and letters in quotation marks </a:t>
            </a:r>
            <a:endParaRPr dirty="0">
              <a:latin typeface="Poppins" panose="020B0604020202020204" charset="0"/>
              <a:cs typeface="Poppins" panose="020B0604020202020204" charset="0"/>
            </a:endParaRPr>
          </a:p>
          <a:p>
            <a:pPr marL="274320" marR="0" lvl="2" indent="0" algn="l" rtl="0">
              <a:lnSpc>
                <a:spcPct val="100000"/>
              </a:lnSpc>
              <a:spcBef>
                <a:spcPts val="300"/>
              </a:spcBef>
              <a:spcAft>
                <a:spcPts val="0"/>
              </a:spcAft>
              <a:buClr>
                <a:schemeClr val="dk1"/>
              </a:buClr>
              <a:buSzPts val="1800"/>
              <a:buFont typeface="Ubuntu"/>
              <a:buNone/>
            </a:pPr>
            <a:r>
              <a:rPr lang="en" b="0" i="0" u="none" strike="noStrike" cap="none" dirty="0">
                <a:solidFill>
                  <a:schemeClr val="dk1"/>
                </a:solidFill>
                <a:latin typeface="Poppins" panose="020B0604020202020204" charset="0"/>
                <a:ea typeface="Ubuntu"/>
                <a:cs typeface="Poppins" panose="020B0604020202020204" charset="0"/>
                <a:sym typeface="Ubuntu"/>
              </a:rPr>
              <a:t>	e.g. </a:t>
            </a:r>
            <a:r>
              <a:rPr lang="en" b="0" i="1" u="none" strike="noStrike" cap="none" dirty="0">
                <a:solidFill>
                  <a:schemeClr val="dk1"/>
                </a:solidFill>
                <a:latin typeface="Poppins" panose="020B0604020202020204" charset="0"/>
                <a:ea typeface="Ubuntu"/>
                <a:cs typeface="Poppins" panose="020B0604020202020204" charset="0"/>
                <a:sym typeface="Ubuntu"/>
              </a:rPr>
              <a:t>“Hello World!” , “AG221fk”</a:t>
            </a:r>
            <a:endParaRPr dirty="0">
              <a:latin typeface="Poppins" panose="020B0604020202020204" charset="0"/>
              <a:cs typeface="Poppins" panose="020B0604020202020204" charset="0"/>
            </a:endParaRPr>
          </a:p>
          <a:p>
            <a:pPr marL="274320" marR="0" lvl="1" indent="0" algn="l" rtl="0">
              <a:lnSpc>
                <a:spcPct val="100000"/>
              </a:lnSpc>
              <a:spcBef>
                <a:spcPts val="300"/>
              </a:spcBef>
              <a:spcAft>
                <a:spcPts val="0"/>
              </a:spcAft>
              <a:buClr>
                <a:schemeClr val="dk1"/>
              </a:buClr>
              <a:buSzPts val="1800"/>
              <a:buFont typeface="Ubuntu"/>
              <a:buNone/>
            </a:pPr>
            <a:r>
              <a:rPr lang="en" b="1" dirty="0">
                <a:solidFill>
                  <a:srgbClr val="E74C2D"/>
                </a:solidFill>
                <a:latin typeface="Poppins" panose="020B0604020202020204" charset="0"/>
                <a:cs typeface="Poppins" panose="020B0604020202020204" charset="0"/>
                <a:sym typeface="Ubuntu"/>
              </a:rPr>
              <a:t>int32</a:t>
            </a:r>
            <a:r>
              <a:rPr lang="en" b="0" i="0" u="none" strike="noStrike" cap="none" dirty="0">
                <a:solidFill>
                  <a:schemeClr val="dk1"/>
                </a:solidFill>
                <a:latin typeface="Poppins" panose="020B0604020202020204" charset="0"/>
                <a:ea typeface="Ubuntu"/>
                <a:cs typeface="Poppins" panose="020B0604020202020204" charset="0"/>
                <a:sym typeface="Ubuntu"/>
              </a:rPr>
              <a:t> – Generic variable type for any integer </a:t>
            </a:r>
            <a:endParaRPr dirty="0">
              <a:latin typeface="Poppins" panose="020B0604020202020204" charset="0"/>
              <a:cs typeface="Poppins" panose="020B0604020202020204" charset="0"/>
            </a:endParaRPr>
          </a:p>
          <a:p>
            <a:pPr marL="274320" marR="0" lvl="1" indent="0" algn="l" rtl="0">
              <a:lnSpc>
                <a:spcPct val="100000"/>
              </a:lnSpc>
              <a:spcBef>
                <a:spcPts val="300"/>
              </a:spcBef>
              <a:spcAft>
                <a:spcPts val="0"/>
              </a:spcAft>
              <a:buClr>
                <a:schemeClr val="dk1"/>
              </a:buClr>
              <a:buSzPts val="1800"/>
              <a:buFont typeface="Ubuntu"/>
              <a:buNone/>
            </a:pPr>
            <a:r>
              <a:rPr lang="en" b="0" i="0" u="none" strike="noStrike" cap="none" dirty="0">
                <a:solidFill>
                  <a:schemeClr val="dk1"/>
                </a:solidFill>
                <a:latin typeface="Poppins" panose="020B0604020202020204" charset="0"/>
                <a:ea typeface="Ubuntu"/>
                <a:cs typeface="Poppins" panose="020B0604020202020204" charset="0"/>
                <a:sym typeface="Ubuntu"/>
              </a:rPr>
              <a:t>	e.g </a:t>
            </a:r>
            <a:r>
              <a:rPr lang="en" b="0" i="1" u="none" strike="noStrike" cap="none" dirty="0">
                <a:solidFill>
                  <a:schemeClr val="dk1"/>
                </a:solidFill>
                <a:latin typeface="Poppins" panose="020B0604020202020204" charset="0"/>
                <a:ea typeface="Ubuntu"/>
                <a:cs typeface="Poppins" panose="020B0604020202020204" charset="0"/>
                <a:sym typeface="Ubuntu"/>
              </a:rPr>
              <a:t>12, 44120</a:t>
            </a:r>
            <a:endParaRPr dirty="0">
              <a:latin typeface="Poppins" panose="020B0604020202020204" charset="0"/>
              <a:cs typeface="Poppins" panose="020B0604020202020204" charset="0"/>
            </a:endParaRPr>
          </a:p>
          <a:p>
            <a:pPr marL="274320" marR="0" lvl="1" indent="0" algn="l" rtl="0">
              <a:lnSpc>
                <a:spcPct val="100000"/>
              </a:lnSpc>
              <a:spcBef>
                <a:spcPts val="300"/>
              </a:spcBef>
              <a:spcAft>
                <a:spcPts val="0"/>
              </a:spcAft>
              <a:buClr>
                <a:schemeClr val="dk1"/>
              </a:buClr>
              <a:buSzPts val="1800"/>
              <a:buFont typeface="Ubuntu"/>
              <a:buNone/>
            </a:pPr>
            <a:r>
              <a:rPr lang="en" b="1" dirty="0">
                <a:solidFill>
                  <a:srgbClr val="E74C2D"/>
                </a:solidFill>
                <a:latin typeface="Poppins" panose="020B0604020202020204" charset="0"/>
                <a:cs typeface="Poppins" panose="020B0604020202020204" charset="0"/>
                <a:sym typeface="Ubuntu"/>
              </a:rPr>
              <a:t>Double</a:t>
            </a:r>
            <a:r>
              <a:rPr lang="en" b="1" i="0" u="none" strike="noStrike" cap="none" dirty="0">
                <a:solidFill>
                  <a:schemeClr val="dk1"/>
                </a:solidFill>
                <a:latin typeface="Poppins" panose="020B0604020202020204" charset="0"/>
                <a:ea typeface="Ubuntu"/>
                <a:cs typeface="Poppins" panose="020B0604020202020204" charset="0"/>
                <a:sym typeface="Ubuntu"/>
              </a:rPr>
              <a:t> - </a:t>
            </a:r>
            <a:r>
              <a:rPr lang="en" b="0" i="0" u="none" strike="noStrike" cap="none" dirty="0">
                <a:solidFill>
                  <a:schemeClr val="dk1"/>
                </a:solidFill>
                <a:latin typeface="Poppins" panose="020B0604020202020204" charset="0"/>
                <a:ea typeface="Ubuntu"/>
                <a:cs typeface="Poppins" panose="020B0604020202020204" charset="0"/>
                <a:sym typeface="Ubuntu"/>
              </a:rPr>
              <a:t>floating point number</a:t>
            </a:r>
            <a:endParaRPr dirty="0">
              <a:latin typeface="Poppins" panose="020B0604020202020204" charset="0"/>
              <a:cs typeface="Poppins" panose="020B0604020202020204" charset="0"/>
            </a:endParaRPr>
          </a:p>
          <a:p>
            <a:pPr marL="274320" marR="0" lvl="2" indent="0" algn="l" rtl="0">
              <a:lnSpc>
                <a:spcPct val="100000"/>
              </a:lnSpc>
              <a:spcBef>
                <a:spcPts val="300"/>
              </a:spcBef>
              <a:spcAft>
                <a:spcPts val="0"/>
              </a:spcAft>
              <a:buClr>
                <a:schemeClr val="dk1"/>
              </a:buClr>
              <a:buSzPts val="1800"/>
              <a:buFont typeface="Ubuntu"/>
              <a:buNone/>
            </a:pPr>
            <a:r>
              <a:rPr lang="en" b="0" i="0" u="none" strike="noStrike" cap="none" dirty="0">
                <a:solidFill>
                  <a:schemeClr val="dk1"/>
                </a:solidFill>
                <a:latin typeface="Poppins" panose="020B0604020202020204" charset="0"/>
                <a:ea typeface="Ubuntu"/>
                <a:cs typeface="Poppins" panose="020B0604020202020204" charset="0"/>
                <a:sym typeface="Ubuntu"/>
              </a:rPr>
              <a:t>	e.g. </a:t>
            </a:r>
            <a:r>
              <a:rPr lang="en" b="0" i="1" u="none" strike="noStrike" cap="none" dirty="0">
                <a:solidFill>
                  <a:schemeClr val="dk1"/>
                </a:solidFill>
                <a:latin typeface="Poppins" panose="020B0604020202020204" charset="0"/>
                <a:ea typeface="Ubuntu"/>
                <a:cs typeface="Poppins" panose="020B0604020202020204" charset="0"/>
                <a:sym typeface="Ubuntu"/>
              </a:rPr>
              <a:t>33.34, 842.01</a:t>
            </a:r>
            <a:endParaRPr dirty="0">
              <a:latin typeface="Poppins" panose="020B0604020202020204" charset="0"/>
              <a:cs typeface="Poppins" panose="020B0604020202020204" charset="0"/>
            </a:endParaRPr>
          </a:p>
          <a:p>
            <a:pPr marL="274320" marR="0" lvl="1" indent="0" algn="l" rtl="0">
              <a:lnSpc>
                <a:spcPct val="100000"/>
              </a:lnSpc>
              <a:spcBef>
                <a:spcPts val="300"/>
              </a:spcBef>
              <a:spcAft>
                <a:spcPts val="0"/>
              </a:spcAft>
              <a:buClr>
                <a:schemeClr val="dk1"/>
              </a:buClr>
              <a:buSzPts val="1800"/>
              <a:buFont typeface="Ubuntu"/>
              <a:buNone/>
            </a:pPr>
            <a:r>
              <a:rPr lang="en" b="1" dirty="0">
                <a:solidFill>
                  <a:srgbClr val="E74C2D"/>
                </a:solidFill>
                <a:latin typeface="Poppins" panose="020B0604020202020204" charset="0"/>
                <a:cs typeface="Poppins" panose="020B0604020202020204" charset="0"/>
                <a:sym typeface="Ubuntu"/>
              </a:rPr>
              <a:t>DateTime</a:t>
            </a:r>
            <a:r>
              <a:rPr lang="en" b="0" i="0" u="none" strike="noStrike" cap="none" dirty="0">
                <a:solidFill>
                  <a:schemeClr val="dk1"/>
                </a:solidFill>
                <a:latin typeface="Poppins" panose="020B0604020202020204" charset="0"/>
                <a:ea typeface="Ubuntu"/>
                <a:cs typeface="Poppins" panose="020B0604020202020204" charset="0"/>
                <a:sym typeface="Ubuntu"/>
              </a:rPr>
              <a:t> – Represents year, month and day</a:t>
            </a:r>
            <a:endParaRPr dirty="0">
              <a:latin typeface="Poppins" panose="020B0604020202020204" charset="0"/>
              <a:cs typeface="Poppins" panose="020B0604020202020204" charset="0"/>
            </a:endParaRPr>
          </a:p>
          <a:p>
            <a:pPr marL="274320" marR="0" lvl="2" indent="0" algn="l" rtl="0">
              <a:lnSpc>
                <a:spcPct val="100000"/>
              </a:lnSpc>
              <a:spcBef>
                <a:spcPts val="300"/>
              </a:spcBef>
              <a:spcAft>
                <a:spcPts val="0"/>
              </a:spcAft>
              <a:buClr>
                <a:schemeClr val="dk1"/>
              </a:buClr>
              <a:buSzPts val="1800"/>
              <a:buFont typeface="Ubuntu"/>
              <a:buNone/>
            </a:pPr>
            <a:r>
              <a:rPr lang="en" b="0" i="0" u="none" strike="noStrike" cap="none" dirty="0">
                <a:solidFill>
                  <a:schemeClr val="dk1"/>
                </a:solidFill>
                <a:latin typeface="Poppins" panose="020B0604020202020204" charset="0"/>
                <a:ea typeface="Ubuntu"/>
                <a:cs typeface="Poppins" panose="020B0604020202020204" charset="0"/>
                <a:sym typeface="Ubuntu"/>
              </a:rPr>
              <a:t>	e.g. </a:t>
            </a:r>
            <a:r>
              <a:rPr lang="en" b="0" i="1" u="none" strike="noStrike" cap="none" dirty="0">
                <a:solidFill>
                  <a:schemeClr val="dk1"/>
                </a:solidFill>
                <a:latin typeface="Poppins" panose="020B0604020202020204" charset="0"/>
                <a:ea typeface="Ubuntu"/>
                <a:cs typeface="Poppins" panose="020B0604020202020204" charset="0"/>
                <a:sym typeface="Ubuntu"/>
              </a:rPr>
              <a:t>new DateTime(2015, 12, 25), today</a:t>
            </a:r>
            <a:endParaRPr b="0" i="1" u="none" strike="noStrike" cap="none" dirty="0">
              <a:solidFill>
                <a:schemeClr val="dk1"/>
              </a:solidFill>
              <a:latin typeface="Poppins" panose="020B0604020202020204" charset="0"/>
              <a:ea typeface="Ubuntu"/>
              <a:cs typeface="Poppins" panose="020B0604020202020204" charset="0"/>
              <a:sym typeface="Ubuntu"/>
            </a:endParaRPr>
          </a:p>
          <a:p>
            <a:pPr marL="274320" marR="0" lvl="1" indent="0" algn="l" rtl="0">
              <a:lnSpc>
                <a:spcPct val="100000"/>
              </a:lnSpc>
              <a:spcBef>
                <a:spcPts val="300"/>
              </a:spcBef>
              <a:spcAft>
                <a:spcPts val="0"/>
              </a:spcAft>
              <a:buClr>
                <a:schemeClr val="dk1"/>
              </a:buClr>
              <a:buSzPts val="1800"/>
              <a:buFont typeface="Ubuntu"/>
              <a:buNone/>
            </a:pPr>
            <a:r>
              <a:rPr lang="en" b="1" dirty="0">
                <a:solidFill>
                  <a:srgbClr val="E74C2D"/>
                </a:solidFill>
                <a:latin typeface="Poppins" panose="020B0604020202020204" charset="0"/>
                <a:cs typeface="Poppins" panose="020B0604020202020204" charset="0"/>
                <a:sym typeface="Ubuntu"/>
              </a:rPr>
              <a:t>Boolean</a:t>
            </a:r>
            <a:r>
              <a:rPr lang="en" b="0" i="0" u="none" strike="noStrike" cap="none" dirty="0">
                <a:solidFill>
                  <a:schemeClr val="dk1"/>
                </a:solidFill>
                <a:latin typeface="Poppins" panose="020B0604020202020204" charset="0"/>
                <a:ea typeface="Ubuntu"/>
                <a:cs typeface="Poppins" panose="020B0604020202020204" charset="0"/>
                <a:sym typeface="Ubuntu"/>
              </a:rPr>
              <a:t> – Logic value of either True or False</a:t>
            </a:r>
            <a:endParaRPr dirty="0">
              <a:latin typeface="Poppins" panose="020B0604020202020204" charset="0"/>
              <a:cs typeface="Poppins" panose="020B0604020202020204" charset="0"/>
            </a:endParaRPr>
          </a:p>
          <a:p>
            <a:pPr marL="274320" marR="0" lvl="1" indent="0" algn="l" rtl="0">
              <a:lnSpc>
                <a:spcPct val="100000"/>
              </a:lnSpc>
              <a:spcBef>
                <a:spcPts val="300"/>
              </a:spcBef>
              <a:spcAft>
                <a:spcPts val="0"/>
              </a:spcAft>
              <a:buClr>
                <a:schemeClr val="dk1"/>
              </a:buClr>
              <a:buSzPts val="1800"/>
              <a:buFont typeface="Ubuntu"/>
              <a:buNone/>
            </a:pPr>
            <a:r>
              <a:rPr lang="en" b="1" dirty="0">
                <a:solidFill>
                  <a:srgbClr val="E74C2D"/>
                </a:solidFill>
                <a:latin typeface="Poppins" panose="020B0604020202020204" charset="0"/>
                <a:cs typeface="Poppins" panose="020B0604020202020204" charset="0"/>
                <a:sym typeface="Ubuntu"/>
              </a:rPr>
              <a:t>DataTable</a:t>
            </a:r>
            <a:r>
              <a:rPr lang="en" b="0" i="0" u="none" strike="noStrike" cap="none" dirty="0">
                <a:solidFill>
                  <a:schemeClr val="dk1"/>
                </a:solidFill>
                <a:latin typeface="Poppins" panose="020B0604020202020204" charset="0"/>
                <a:ea typeface="Ubuntu"/>
                <a:cs typeface="Poppins" panose="020B0604020202020204" charset="0"/>
                <a:sym typeface="Ubuntu"/>
              </a:rPr>
              <a:t> – Stored data in the format of a generic table</a:t>
            </a:r>
            <a:endParaRPr dirty="0">
              <a:latin typeface="Poppins" panose="020B0604020202020204" charset="0"/>
              <a:cs typeface="Poppins" panose="020B0604020202020204" charset="0"/>
            </a:endParaRPr>
          </a:p>
          <a:p>
            <a:pPr marL="274320" marR="0" lvl="1" indent="0" algn="l" rtl="0">
              <a:lnSpc>
                <a:spcPct val="100000"/>
              </a:lnSpc>
              <a:spcBef>
                <a:spcPts val="300"/>
              </a:spcBef>
              <a:spcAft>
                <a:spcPts val="0"/>
              </a:spcAft>
              <a:buClr>
                <a:schemeClr val="dk1"/>
              </a:buClr>
              <a:buSzPts val="1800"/>
              <a:buFont typeface="Ubuntu"/>
              <a:buNone/>
            </a:pPr>
            <a:r>
              <a:rPr lang="en" b="1" dirty="0">
                <a:solidFill>
                  <a:srgbClr val="E74C2D"/>
                </a:solidFill>
                <a:latin typeface="Poppins" panose="020B0604020202020204" charset="0"/>
                <a:cs typeface="Poppins" panose="020B0604020202020204" charset="0"/>
                <a:sym typeface="Ubuntu"/>
              </a:rPr>
              <a:t>Generic</a:t>
            </a:r>
            <a:r>
              <a:rPr lang="en" b="1" i="0" u="none" strike="noStrike" cap="none" dirty="0">
                <a:solidFill>
                  <a:schemeClr val="dk1"/>
                </a:solidFill>
                <a:latin typeface="Poppins" panose="020B0604020202020204" charset="0"/>
                <a:ea typeface="Ubuntu"/>
                <a:cs typeface="Poppins" panose="020B0604020202020204" charset="0"/>
                <a:sym typeface="Ubuntu"/>
              </a:rPr>
              <a:t> </a:t>
            </a:r>
            <a:r>
              <a:rPr lang="en" b="1" dirty="0">
                <a:solidFill>
                  <a:srgbClr val="E74C2D"/>
                </a:solidFill>
                <a:latin typeface="Poppins" panose="020B0604020202020204" charset="0"/>
                <a:cs typeface="Poppins" panose="020B0604020202020204" charset="0"/>
                <a:sym typeface="Ubuntu"/>
              </a:rPr>
              <a:t>Value</a:t>
            </a:r>
            <a:r>
              <a:rPr lang="en" b="0" i="0" u="none" strike="noStrike" cap="none" dirty="0">
                <a:solidFill>
                  <a:schemeClr val="dk1"/>
                </a:solidFill>
                <a:latin typeface="Poppins" panose="020B0604020202020204" charset="0"/>
                <a:ea typeface="Ubuntu"/>
                <a:cs typeface="Poppins" panose="020B0604020202020204" charset="0"/>
                <a:sym typeface="Ubuntu"/>
              </a:rPr>
              <a:t> – Versatile data type that can hold a number, string or date</a:t>
            </a:r>
            <a:endParaRPr b="0" i="0" u="none" strike="noStrike" cap="none" dirty="0">
              <a:solidFill>
                <a:schemeClr val="dk1"/>
              </a:solidFill>
              <a:latin typeface="Poppins" panose="020B0604020202020204" charset="0"/>
              <a:ea typeface="Ubuntu"/>
              <a:cs typeface="Poppins" panose="020B0604020202020204" charset="0"/>
              <a:sym typeface="Ubuntu"/>
            </a:endParaRPr>
          </a:p>
        </p:txBody>
      </p:sp>
      <p:pic>
        <p:nvPicPr>
          <p:cNvPr id="5" name="Picture 4">
            <a:extLst>
              <a:ext uri="{FF2B5EF4-FFF2-40B4-BE49-F238E27FC236}">
                <a16:creationId xmlns:a16="http://schemas.microsoft.com/office/drawing/2014/main" id="{8F4A9DEC-9781-49E0-94EF-B2C862AD225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76074" y="4649343"/>
            <a:ext cx="1084567" cy="39885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p:nvSpPr>
          <p:cNvPr id="424" name="Google Shape;424;p62"/>
          <p:cNvSpPr txBox="1">
            <a:spLocks noGrp="1"/>
          </p:cNvSpPr>
          <p:nvPr>
            <p:ph type="title"/>
          </p:nvPr>
        </p:nvSpPr>
        <p:spPr/>
        <p:txBody>
          <a:bodyPr/>
          <a:lstStyle/>
          <a:p>
            <a:pPr lvl="0"/>
            <a:r>
              <a:rPr lang="en-US" dirty="0">
                <a:sym typeface="Ubuntu"/>
              </a:rPr>
              <a:t>BEST PRACTICES</a:t>
            </a:r>
            <a:endParaRPr lang="en-US" dirty="0"/>
          </a:p>
        </p:txBody>
      </p:sp>
      <p:graphicFrame>
        <p:nvGraphicFramePr>
          <p:cNvPr id="6" name="Chart Placeholder 18">
            <a:extLst>
              <a:ext uri="{FF2B5EF4-FFF2-40B4-BE49-F238E27FC236}">
                <a16:creationId xmlns:a16="http://schemas.microsoft.com/office/drawing/2014/main" id="{5946251D-D034-4DD0-B051-8C13A07CE412}"/>
              </a:ext>
            </a:extLst>
          </p:cNvPr>
          <p:cNvGraphicFramePr>
            <a:graphicFrameLocks/>
          </p:cNvGraphicFramePr>
          <p:nvPr>
            <p:extLst>
              <p:ext uri="{D42A27DB-BD31-4B8C-83A1-F6EECF244321}">
                <p14:modId xmlns:p14="http://schemas.microsoft.com/office/powerpoint/2010/main" val="3751872123"/>
              </p:ext>
            </p:extLst>
          </p:nvPr>
        </p:nvGraphicFramePr>
        <p:xfrm>
          <a:off x="2413962" y="757493"/>
          <a:ext cx="3223836" cy="2974515"/>
        </p:xfrm>
        <a:graphic>
          <a:graphicData uri="http://schemas.openxmlformats.org/drawingml/2006/chart">
            <c:chart xmlns:c="http://schemas.openxmlformats.org/drawingml/2006/chart" xmlns:r="http://schemas.openxmlformats.org/officeDocument/2006/relationships" r:id="rId3"/>
          </a:graphicData>
        </a:graphic>
      </p:graphicFrame>
      <p:sp>
        <p:nvSpPr>
          <p:cNvPr id="8" name="Freeform 12">
            <a:extLst>
              <a:ext uri="{FF2B5EF4-FFF2-40B4-BE49-F238E27FC236}">
                <a16:creationId xmlns:a16="http://schemas.microsoft.com/office/drawing/2014/main" id="{BCE71266-62AE-4563-B310-7891EE3D1C44}"/>
              </a:ext>
            </a:extLst>
          </p:cNvPr>
          <p:cNvSpPr/>
          <p:nvPr/>
        </p:nvSpPr>
        <p:spPr>
          <a:xfrm>
            <a:off x="3035099" y="1190196"/>
            <a:ext cx="445789" cy="244614"/>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81054 w 481054"/>
              <a:gd name="connsiteY0" fmla="*/ 290855 h 290855"/>
              <a:gd name="connsiteX1" fmla="*/ 345440 w 481054"/>
              <a:gd name="connsiteY1" fmla="*/ 0 h 290855"/>
              <a:gd name="connsiteX2" fmla="*/ 0 w 481054"/>
              <a:gd name="connsiteY2" fmla="*/ 0 h 290855"/>
              <a:gd name="connsiteX0" fmla="*/ 435573 w 435573"/>
              <a:gd name="connsiteY0" fmla="*/ 192310 h 192310"/>
              <a:gd name="connsiteX1" fmla="*/ 345440 w 435573"/>
              <a:gd name="connsiteY1" fmla="*/ 0 h 192310"/>
              <a:gd name="connsiteX2" fmla="*/ 0 w 435573"/>
              <a:gd name="connsiteY2" fmla="*/ 0 h 192310"/>
              <a:gd name="connsiteX0" fmla="*/ 438683 w 438683"/>
              <a:gd name="connsiteY0" fmla="*/ 199747 h 199747"/>
              <a:gd name="connsiteX1" fmla="*/ 345440 w 438683"/>
              <a:gd name="connsiteY1" fmla="*/ 0 h 199747"/>
              <a:gd name="connsiteX2" fmla="*/ 0 w 438683"/>
              <a:gd name="connsiteY2" fmla="*/ 0 h 199747"/>
              <a:gd name="connsiteX0" fmla="*/ 482551 w 482551"/>
              <a:gd name="connsiteY0" fmla="*/ 226698 h 226698"/>
              <a:gd name="connsiteX1" fmla="*/ 345440 w 482551"/>
              <a:gd name="connsiteY1" fmla="*/ 0 h 226698"/>
              <a:gd name="connsiteX2" fmla="*/ 0 w 482551"/>
              <a:gd name="connsiteY2" fmla="*/ 0 h 226698"/>
            </a:gdLst>
            <a:ahLst/>
            <a:cxnLst>
              <a:cxn ang="0">
                <a:pos x="connsiteX0" y="connsiteY0"/>
              </a:cxn>
              <a:cxn ang="0">
                <a:pos x="connsiteX1" y="connsiteY1"/>
              </a:cxn>
              <a:cxn ang="0">
                <a:pos x="connsiteX2" y="connsiteY2"/>
              </a:cxn>
            </a:cxnLst>
            <a:rect l="l" t="t" r="r" b="b"/>
            <a:pathLst>
              <a:path w="482551" h="226698">
                <a:moveTo>
                  <a:pt x="482551" y="226698"/>
                </a:moveTo>
                <a:lnTo>
                  <a:pt x="345440" y="0"/>
                </a:lnTo>
                <a:lnTo>
                  <a:pt x="0" y="0"/>
                </a:lnTo>
              </a:path>
            </a:pathLst>
          </a:custGeom>
          <a:noFill/>
          <a:ln w="3175" cap="flat" cmpd="sng" algn="ctr">
            <a:solidFill>
              <a:srgbClr val="EB6C53"/>
            </a:solidFill>
            <a:prstDash val="solid"/>
            <a:miter lim="800000"/>
            <a:headEnd type="oval"/>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 name="TextBox 1">
            <a:extLst>
              <a:ext uri="{FF2B5EF4-FFF2-40B4-BE49-F238E27FC236}">
                <a16:creationId xmlns:a16="http://schemas.microsoft.com/office/drawing/2014/main" id="{B32E2EE4-A4AD-4422-B209-02CBFCEBCF77}"/>
              </a:ext>
            </a:extLst>
          </p:cNvPr>
          <p:cNvSpPr txBox="1"/>
          <p:nvPr/>
        </p:nvSpPr>
        <p:spPr>
          <a:xfrm>
            <a:off x="3110091" y="464481"/>
            <a:ext cx="2663144" cy="707886"/>
          </a:xfrm>
          <a:prstGeom prst="rect">
            <a:avLst/>
          </a:prstGeom>
          <a:noFill/>
        </p:spPr>
        <p:txBody>
          <a:bodyPr wrap="square" rtlCol="0">
            <a:spAutoFit/>
          </a:bodyPr>
          <a:lstStyle/>
          <a:p>
            <a:pPr marL="76200" lvl="0" algn="ctr">
              <a:buSzPts val="2880"/>
            </a:pPr>
            <a:r>
              <a:rPr lang="en-US" dirty="0">
                <a:solidFill>
                  <a:schemeClr val="tx1"/>
                </a:solidFill>
                <a:latin typeface="Poppins" panose="020B0604020202020204" charset="0"/>
                <a:ea typeface="Ubuntu"/>
                <a:cs typeface="Poppins" panose="020B0604020202020204" charset="0"/>
                <a:sym typeface="Ubuntu"/>
              </a:rPr>
              <a:t>Break the whole process in simple workflows</a:t>
            </a:r>
            <a:endParaRPr lang="en-US" dirty="0">
              <a:solidFill>
                <a:schemeClr val="tx1"/>
              </a:solidFill>
              <a:latin typeface="Poppins" panose="020B0604020202020204" charset="0"/>
              <a:cs typeface="Poppins" panose="020B0604020202020204" charset="0"/>
            </a:endParaRPr>
          </a:p>
          <a:p>
            <a:pPr algn="ctr"/>
            <a:endParaRPr lang="en-US" sz="1200" dirty="0">
              <a:solidFill>
                <a:schemeClr val="tx1"/>
              </a:solidFill>
            </a:endParaRPr>
          </a:p>
        </p:txBody>
      </p:sp>
      <p:sp>
        <p:nvSpPr>
          <p:cNvPr id="3" name="TextBox 2">
            <a:extLst>
              <a:ext uri="{FF2B5EF4-FFF2-40B4-BE49-F238E27FC236}">
                <a16:creationId xmlns:a16="http://schemas.microsoft.com/office/drawing/2014/main" id="{E70E8750-9694-47EF-A63A-E176C958434F}"/>
              </a:ext>
            </a:extLst>
          </p:cNvPr>
          <p:cNvSpPr txBox="1"/>
          <p:nvPr/>
        </p:nvSpPr>
        <p:spPr>
          <a:xfrm>
            <a:off x="56150" y="2053765"/>
            <a:ext cx="2567123" cy="738664"/>
          </a:xfrm>
          <a:prstGeom prst="rect">
            <a:avLst/>
          </a:prstGeom>
          <a:noFill/>
        </p:spPr>
        <p:txBody>
          <a:bodyPr wrap="square" rtlCol="0">
            <a:spAutoFit/>
          </a:bodyPr>
          <a:lstStyle/>
          <a:p>
            <a:pPr algn="r"/>
            <a:r>
              <a:rPr lang="en-US" dirty="0">
                <a:solidFill>
                  <a:schemeClr val="tx1"/>
                </a:solidFill>
                <a:latin typeface="Poppins" panose="020B0604020202020204" charset="0"/>
                <a:ea typeface="Ubuntu"/>
                <a:cs typeface="Poppins" panose="020B0604020202020204" charset="0"/>
                <a:sym typeface="Ubuntu"/>
              </a:rPr>
              <a:t>Collaborate working on separate files</a:t>
            </a:r>
            <a:endParaRPr lang="en-US" dirty="0">
              <a:solidFill>
                <a:schemeClr val="tx1"/>
              </a:solidFill>
              <a:latin typeface="Poppins" panose="020B0604020202020204" charset="0"/>
              <a:cs typeface="Poppins" panose="020B0604020202020204" charset="0"/>
            </a:endParaRPr>
          </a:p>
          <a:p>
            <a:pPr algn="r"/>
            <a:endParaRPr lang="en-US" dirty="0">
              <a:solidFill>
                <a:schemeClr val="tx1"/>
              </a:solidFill>
            </a:endParaRPr>
          </a:p>
        </p:txBody>
      </p:sp>
      <p:sp>
        <p:nvSpPr>
          <p:cNvPr id="9" name="Rectangle 8">
            <a:extLst>
              <a:ext uri="{FF2B5EF4-FFF2-40B4-BE49-F238E27FC236}">
                <a16:creationId xmlns:a16="http://schemas.microsoft.com/office/drawing/2014/main" id="{54A92AD6-6C1B-41C1-8DE3-190A7F4CAB8D}"/>
              </a:ext>
            </a:extLst>
          </p:cNvPr>
          <p:cNvSpPr/>
          <p:nvPr/>
        </p:nvSpPr>
        <p:spPr>
          <a:xfrm>
            <a:off x="266569" y="897359"/>
            <a:ext cx="2733401" cy="585610"/>
          </a:xfrm>
          <a:prstGeom prst="rect">
            <a:avLst/>
          </a:prstGeom>
        </p:spPr>
        <p:txBody>
          <a:bodyPr wrap="square">
            <a:spAutoFit/>
          </a:bodyPr>
          <a:lstStyle/>
          <a:p>
            <a:pPr marL="571500" lvl="1" algn="r">
              <a:lnSpc>
                <a:spcPct val="120000"/>
              </a:lnSpc>
              <a:buClr>
                <a:schemeClr val="dk1"/>
              </a:buClr>
              <a:buSzPts val="2160"/>
            </a:pPr>
            <a:r>
              <a:rPr lang="en-US" dirty="0">
                <a:solidFill>
                  <a:schemeClr val="tx1"/>
                </a:solidFill>
                <a:latin typeface="Poppins" panose="020B0604020202020204" charset="0"/>
                <a:ea typeface="Ubuntu"/>
                <a:cs typeface="Poppins" panose="020B0604020202020204" charset="0"/>
                <a:sym typeface="Ubuntu"/>
              </a:rPr>
              <a:t>Develop and test pieces independently</a:t>
            </a:r>
            <a:endParaRPr lang="en-US" dirty="0">
              <a:solidFill>
                <a:schemeClr val="tx1"/>
              </a:solidFill>
              <a:latin typeface="Poppins" panose="020B0604020202020204" charset="0"/>
              <a:cs typeface="Poppins" panose="020B0604020202020204" charset="0"/>
            </a:endParaRPr>
          </a:p>
        </p:txBody>
      </p:sp>
      <p:sp>
        <p:nvSpPr>
          <p:cNvPr id="10" name="Rectangle 9">
            <a:extLst>
              <a:ext uri="{FF2B5EF4-FFF2-40B4-BE49-F238E27FC236}">
                <a16:creationId xmlns:a16="http://schemas.microsoft.com/office/drawing/2014/main" id="{BB90AF0C-61D2-4247-8C47-A0792D2782FB}"/>
              </a:ext>
            </a:extLst>
          </p:cNvPr>
          <p:cNvSpPr/>
          <p:nvPr/>
        </p:nvSpPr>
        <p:spPr>
          <a:xfrm>
            <a:off x="732192" y="3277117"/>
            <a:ext cx="2302907" cy="523220"/>
          </a:xfrm>
          <a:prstGeom prst="rect">
            <a:avLst/>
          </a:prstGeom>
        </p:spPr>
        <p:txBody>
          <a:bodyPr wrap="square">
            <a:spAutoFit/>
          </a:bodyPr>
          <a:lstStyle/>
          <a:p>
            <a:pPr marL="571500" lvl="1" algn="r">
              <a:buClr>
                <a:schemeClr val="dk1"/>
              </a:buClr>
              <a:buSzPts val="2160"/>
            </a:pPr>
            <a:r>
              <a:rPr lang="en-US" dirty="0">
                <a:solidFill>
                  <a:schemeClr val="tx1"/>
                </a:solidFill>
                <a:latin typeface="Poppins" panose="020B0604020202020204" charset="0"/>
                <a:ea typeface="Ubuntu"/>
                <a:cs typeface="Poppins" panose="020B0604020202020204" charset="0"/>
                <a:sym typeface="Ubuntu"/>
              </a:rPr>
              <a:t>Reuse workflows across projects</a:t>
            </a:r>
            <a:endParaRPr lang="en-US" dirty="0">
              <a:solidFill>
                <a:schemeClr val="tx1"/>
              </a:solidFill>
              <a:latin typeface="Poppins" panose="020B0604020202020204" charset="0"/>
              <a:cs typeface="Poppins" panose="020B0604020202020204" charset="0"/>
            </a:endParaRPr>
          </a:p>
        </p:txBody>
      </p:sp>
      <p:sp>
        <p:nvSpPr>
          <p:cNvPr id="12" name="Rectangle 11">
            <a:extLst>
              <a:ext uri="{FF2B5EF4-FFF2-40B4-BE49-F238E27FC236}">
                <a16:creationId xmlns:a16="http://schemas.microsoft.com/office/drawing/2014/main" id="{6AD47500-A5E8-46B4-AFEF-E6B629409830}"/>
              </a:ext>
            </a:extLst>
          </p:cNvPr>
          <p:cNvSpPr/>
          <p:nvPr/>
        </p:nvSpPr>
        <p:spPr>
          <a:xfrm>
            <a:off x="5730240" y="959812"/>
            <a:ext cx="2617502" cy="523220"/>
          </a:xfrm>
          <a:prstGeom prst="rect">
            <a:avLst/>
          </a:prstGeom>
        </p:spPr>
        <p:txBody>
          <a:bodyPr wrap="square">
            <a:spAutoFit/>
          </a:bodyPr>
          <a:lstStyle/>
          <a:p>
            <a:pPr marL="76200" lvl="0">
              <a:buSzPts val="2880"/>
            </a:pPr>
            <a:r>
              <a:rPr lang="en-US" dirty="0">
                <a:solidFill>
                  <a:schemeClr val="tx1"/>
                </a:solidFill>
                <a:latin typeface="Poppins" panose="020B0604020202020204" charset="0"/>
                <a:ea typeface="Ubuntu"/>
                <a:cs typeface="Poppins" panose="020B0604020202020204" charset="0"/>
                <a:sym typeface="Ubuntu"/>
              </a:rPr>
              <a:t>Pick an appropriate layout for each workflow</a:t>
            </a:r>
            <a:endParaRPr lang="en-US" dirty="0">
              <a:solidFill>
                <a:schemeClr val="tx1"/>
              </a:solidFill>
              <a:latin typeface="Poppins" panose="020B0604020202020204" charset="0"/>
              <a:cs typeface="Poppins" panose="020B0604020202020204" charset="0"/>
            </a:endParaRPr>
          </a:p>
        </p:txBody>
      </p:sp>
      <p:sp>
        <p:nvSpPr>
          <p:cNvPr id="13" name="Rectangle 12">
            <a:extLst>
              <a:ext uri="{FF2B5EF4-FFF2-40B4-BE49-F238E27FC236}">
                <a16:creationId xmlns:a16="http://schemas.microsoft.com/office/drawing/2014/main" id="{52213707-5B4E-4645-88F3-490A2B930734}"/>
              </a:ext>
            </a:extLst>
          </p:cNvPr>
          <p:cNvSpPr/>
          <p:nvPr/>
        </p:nvSpPr>
        <p:spPr>
          <a:xfrm>
            <a:off x="6036303" y="1927774"/>
            <a:ext cx="3417218" cy="738664"/>
          </a:xfrm>
          <a:prstGeom prst="rect">
            <a:avLst/>
          </a:prstGeom>
        </p:spPr>
        <p:txBody>
          <a:bodyPr wrap="square">
            <a:spAutoFit/>
          </a:bodyPr>
          <a:lstStyle/>
          <a:p>
            <a:pPr marL="76200" lvl="0">
              <a:buSzPts val="2880"/>
            </a:pPr>
            <a:r>
              <a:rPr lang="en-US" dirty="0">
                <a:solidFill>
                  <a:schemeClr val="tx1"/>
                </a:solidFill>
                <a:latin typeface="Poppins" panose="020B0604020202020204" charset="0"/>
                <a:ea typeface="Ubuntu"/>
                <a:cs typeface="Poppins" panose="020B0604020202020204" charset="0"/>
                <a:sym typeface="Ubuntu"/>
              </a:rPr>
              <a:t>Give meaningful names to all components</a:t>
            </a:r>
            <a:r>
              <a:rPr lang="en-US" dirty="0">
                <a:solidFill>
                  <a:schemeClr val="tx1"/>
                </a:solidFill>
                <a:latin typeface="Poppins" panose="020B0604020202020204" charset="0"/>
                <a:ea typeface="Ubuntu"/>
                <a:cs typeface="Poppins" panose="020B0604020202020204" charset="0"/>
              </a:rPr>
              <a:t> </a:t>
            </a:r>
            <a:r>
              <a:rPr lang="en-US" dirty="0">
                <a:solidFill>
                  <a:schemeClr val="tx1"/>
                </a:solidFill>
                <a:latin typeface="Poppins" panose="020B0604020202020204" charset="0"/>
                <a:ea typeface="Ubuntu"/>
                <a:cs typeface="Poppins" panose="020B0604020202020204" charset="0"/>
                <a:sym typeface="Ubuntu"/>
              </a:rPr>
              <a:t>(Workflows, activities, arguments and variables)</a:t>
            </a:r>
            <a:endParaRPr lang="en-US" dirty="0">
              <a:solidFill>
                <a:schemeClr val="tx1"/>
              </a:solidFill>
              <a:latin typeface="Poppins" panose="020B0604020202020204" charset="0"/>
              <a:cs typeface="Poppins" panose="020B0604020202020204" charset="0"/>
            </a:endParaRPr>
          </a:p>
        </p:txBody>
      </p:sp>
      <p:sp>
        <p:nvSpPr>
          <p:cNvPr id="14" name="Rectangle 13">
            <a:extLst>
              <a:ext uri="{FF2B5EF4-FFF2-40B4-BE49-F238E27FC236}">
                <a16:creationId xmlns:a16="http://schemas.microsoft.com/office/drawing/2014/main" id="{3B74B5CD-B1FD-4C92-8F98-B6CEAEF4D51F}"/>
              </a:ext>
            </a:extLst>
          </p:cNvPr>
          <p:cNvSpPr/>
          <p:nvPr/>
        </p:nvSpPr>
        <p:spPr>
          <a:xfrm>
            <a:off x="5508927" y="3255006"/>
            <a:ext cx="2880436" cy="523220"/>
          </a:xfrm>
          <a:prstGeom prst="rect">
            <a:avLst/>
          </a:prstGeom>
        </p:spPr>
        <p:txBody>
          <a:bodyPr wrap="square">
            <a:spAutoFit/>
          </a:bodyPr>
          <a:lstStyle/>
          <a:p>
            <a:pPr marL="76200" lvl="0">
              <a:buSzPts val="2880"/>
            </a:pPr>
            <a:r>
              <a:rPr lang="en-US" dirty="0">
                <a:solidFill>
                  <a:schemeClr val="tx1"/>
                </a:solidFill>
                <a:latin typeface="Poppins" panose="020B0604020202020204" charset="0"/>
                <a:ea typeface="Ubuntu"/>
                <a:cs typeface="Poppins" panose="020B0604020202020204" charset="0"/>
                <a:sym typeface="Ubuntu"/>
              </a:rPr>
              <a:t>Keep it clean: close applications, windows, web pages</a:t>
            </a:r>
            <a:endParaRPr lang="en-US" dirty="0">
              <a:solidFill>
                <a:schemeClr val="tx1"/>
              </a:solidFill>
              <a:latin typeface="Poppins" panose="020B0604020202020204" charset="0"/>
              <a:cs typeface="Poppins" panose="020B0604020202020204" charset="0"/>
            </a:endParaRPr>
          </a:p>
        </p:txBody>
      </p:sp>
      <p:sp>
        <p:nvSpPr>
          <p:cNvPr id="15" name="Rectangle 14">
            <a:extLst>
              <a:ext uri="{FF2B5EF4-FFF2-40B4-BE49-F238E27FC236}">
                <a16:creationId xmlns:a16="http://schemas.microsoft.com/office/drawing/2014/main" id="{E6024302-9CCC-4746-B187-5079ADA1845A}"/>
              </a:ext>
            </a:extLst>
          </p:cNvPr>
          <p:cNvSpPr/>
          <p:nvPr/>
        </p:nvSpPr>
        <p:spPr>
          <a:xfrm>
            <a:off x="3257993" y="4119760"/>
            <a:ext cx="2329590" cy="480131"/>
          </a:xfrm>
          <a:prstGeom prst="rect">
            <a:avLst/>
          </a:prstGeom>
        </p:spPr>
        <p:txBody>
          <a:bodyPr wrap="square">
            <a:spAutoFit/>
          </a:bodyPr>
          <a:lstStyle/>
          <a:p>
            <a:pPr marL="76200" lvl="0" algn="ctr">
              <a:lnSpc>
                <a:spcPct val="90000"/>
              </a:lnSpc>
              <a:buClr>
                <a:schemeClr val="dk1"/>
              </a:buClr>
              <a:buSzPts val="2880"/>
            </a:pPr>
            <a:r>
              <a:rPr lang="en-US" dirty="0">
                <a:solidFill>
                  <a:schemeClr val="tx1"/>
                </a:solidFill>
                <a:latin typeface="Poppins" panose="020B0604020202020204" charset="0"/>
                <a:ea typeface="Ubuntu"/>
                <a:cs typeface="Poppins" panose="020B0604020202020204" charset="0"/>
                <a:sym typeface="Ubuntu"/>
              </a:rPr>
              <a:t>Keep environment settings in a config file</a:t>
            </a:r>
            <a:endParaRPr lang="en-US" dirty="0">
              <a:solidFill>
                <a:schemeClr val="tx1"/>
              </a:solidFill>
              <a:latin typeface="Poppins" panose="020B0604020202020204" charset="0"/>
              <a:cs typeface="Poppins" panose="020B0604020202020204" charset="0"/>
            </a:endParaRPr>
          </a:p>
        </p:txBody>
      </p:sp>
      <p:sp>
        <p:nvSpPr>
          <p:cNvPr id="20" name="Freeform 11">
            <a:extLst>
              <a:ext uri="{FF2B5EF4-FFF2-40B4-BE49-F238E27FC236}">
                <a16:creationId xmlns:a16="http://schemas.microsoft.com/office/drawing/2014/main" id="{ED86EBDC-666F-4FD9-8706-8145CC3508FC}"/>
              </a:ext>
            </a:extLst>
          </p:cNvPr>
          <p:cNvSpPr/>
          <p:nvPr/>
        </p:nvSpPr>
        <p:spPr>
          <a:xfrm flipH="1">
            <a:off x="5333309" y="1172941"/>
            <a:ext cx="418225" cy="292262"/>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cap="flat" cmpd="sng" algn="ctr">
            <a:solidFill>
              <a:srgbClr val="2372B2"/>
            </a:solidFill>
            <a:prstDash val="solid"/>
            <a:miter lim="800000"/>
            <a:headEnd type="oval"/>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2" name="Freeform 9">
            <a:extLst>
              <a:ext uri="{FF2B5EF4-FFF2-40B4-BE49-F238E27FC236}">
                <a16:creationId xmlns:a16="http://schemas.microsoft.com/office/drawing/2014/main" id="{5ADE297F-45C1-4C67-B4D8-211EB4D0C981}"/>
              </a:ext>
            </a:extLst>
          </p:cNvPr>
          <p:cNvSpPr/>
          <p:nvPr/>
        </p:nvSpPr>
        <p:spPr>
          <a:xfrm flipV="1">
            <a:off x="3178196" y="3370500"/>
            <a:ext cx="271914" cy="168227"/>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52619 w 552619"/>
              <a:gd name="connsiteY0" fmla="*/ 255373 h 255373"/>
              <a:gd name="connsiteX1" fmla="*/ 345440 w 552619"/>
              <a:gd name="connsiteY1" fmla="*/ 0 h 255373"/>
              <a:gd name="connsiteX2" fmla="*/ 0 w 552619"/>
              <a:gd name="connsiteY2" fmla="*/ 0 h 255373"/>
            </a:gdLst>
            <a:ahLst/>
            <a:cxnLst>
              <a:cxn ang="0">
                <a:pos x="connsiteX0" y="connsiteY0"/>
              </a:cxn>
              <a:cxn ang="0">
                <a:pos x="connsiteX1" y="connsiteY1"/>
              </a:cxn>
              <a:cxn ang="0">
                <a:pos x="connsiteX2" y="connsiteY2"/>
              </a:cxn>
            </a:cxnLst>
            <a:rect l="l" t="t" r="r" b="b"/>
            <a:pathLst>
              <a:path w="552619" h="255373">
                <a:moveTo>
                  <a:pt x="552619" y="255373"/>
                </a:moveTo>
                <a:lnTo>
                  <a:pt x="345440" y="0"/>
                </a:lnTo>
                <a:lnTo>
                  <a:pt x="0" y="0"/>
                </a:lnTo>
              </a:path>
            </a:pathLst>
          </a:custGeom>
          <a:noFill/>
          <a:ln w="3175" cap="flat" cmpd="sng" algn="ctr">
            <a:solidFill>
              <a:srgbClr val="E74C2D"/>
            </a:solidFill>
            <a:prstDash val="solid"/>
            <a:miter lim="800000"/>
            <a:headEnd type="oval"/>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23" name="Freeform 11">
            <a:extLst>
              <a:ext uri="{FF2B5EF4-FFF2-40B4-BE49-F238E27FC236}">
                <a16:creationId xmlns:a16="http://schemas.microsoft.com/office/drawing/2014/main" id="{F044A5E8-90E4-4DD8-976C-5FFE91E16209}"/>
              </a:ext>
            </a:extLst>
          </p:cNvPr>
          <p:cNvSpPr/>
          <p:nvPr/>
        </p:nvSpPr>
        <p:spPr>
          <a:xfrm flipH="1" flipV="1">
            <a:off x="5285545" y="3388909"/>
            <a:ext cx="290029" cy="168228"/>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cap="flat" cmpd="sng" algn="ctr">
            <a:solidFill>
              <a:srgbClr val="131D40"/>
            </a:solidFill>
            <a:prstDash val="solid"/>
            <a:miter lim="800000"/>
            <a:headEnd type="oval"/>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Poppins" panose="02000000000000000000" pitchFamily="2" charset="0"/>
              <a:ea typeface="+mn-ea"/>
              <a:cs typeface="Poppins" panose="02000000000000000000" pitchFamily="2" charset="0"/>
            </a:endParaRPr>
          </a:p>
        </p:txBody>
      </p:sp>
      <p:cxnSp>
        <p:nvCxnSpPr>
          <p:cNvPr id="24" name="Straight Connector 23">
            <a:extLst>
              <a:ext uri="{FF2B5EF4-FFF2-40B4-BE49-F238E27FC236}">
                <a16:creationId xmlns:a16="http://schemas.microsoft.com/office/drawing/2014/main" id="{0361A679-97A6-4B0E-AF66-EFF1978471E0}"/>
              </a:ext>
            </a:extLst>
          </p:cNvPr>
          <p:cNvCxnSpPr/>
          <p:nvPr/>
        </p:nvCxnSpPr>
        <p:spPr>
          <a:xfrm flipH="1">
            <a:off x="5751534" y="2297106"/>
            <a:ext cx="241611" cy="1"/>
          </a:xfrm>
          <a:prstGeom prst="line">
            <a:avLst/>
          </a:prstGeom>
          <a:noFill/>
          <a:ln w="3175">
            <a:solidFill>
              <a:srgbClr val="5EC1EA"/>
            </a:solidFill>
            <a:headEnd type="oval"/>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1CA5CA54-E730-42A5-BAD0-2ABEA24E644F}"/>
              </a:ext>
            </a:extLst>
          </p:cNvPr>
          <p:cNvCxnSpPr/>
          <p:nvPr/>
        </p:nvCxnSpPr>
        <p:spPr>
          <a:xfrm flipH="1">
            <a:off x="2737009" y="2335663"/>
            <a:ext cx="241611" cy="1"/>
          </a:xfrm>
          <a:prstGeom prst="line">
            <a:avLst/>
          </a:prstGeom>
          <a:noFill/>
          <a:ln w="3175">
            <a:solidFill>
              <a:schemeClr val="bg1">
                <a:lumMod val="50000"/>
              </a:schemeClr>
            </a:solidFill>
            <a:headEnd type="oval"/>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2C4FDF97-3DD7-4771-815A-3A2B3F59753C}"/>
              </a:ext>
            </a:extLst>
          </p:cNvPr>
          <p:cNvCxnSpPr>
            <a:cxnSpLocks/>
          </p:cNvCxnSpPr>
          <p:nvPr/>
        </p:nvCxnSpPr>
        <p:spPr>
          <a:xfrm>
            <a:off x="4394740" y="3778226"/>
            <a:ext cx="0" cy="286496"/>
          </a:xfrm>
          <a:prstGeom prst="line">
            <a:avLst/>
          </a:prstGeom>
          <a:noFill/>
          <a:ln w="3175">
            <a:solidFill>
              <a:srgbClr val="E74C2D"/>
            </a:solidFill>
            <a:headEnd type="oval"/>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4181149-F54C-41F0-8BB9-1DD171CD8DAF}"/>
              </a:ext>
            </a:extLst>
          </p:cNvPr>
          <p:cNvCxnSpPr>
            <a:cxnSpLocks/>
          </p:cNvCxnSpPr>
          <p:nvPr/>
        </p:nvCxnSpPr>
        <p:spPr>
          <a:xfrm>
            <a:off x="4417815" y="959812"/>
            <a:ext cx="0" cy="213128"/>
          </a:xfrm>
          <a:prstGeom prst="line">
            <a:avLst/>
          </a:prstGeom>
          <a:noFill/>
          <a:ln w="3175">
            <a:solidFill>
              <a:srgbClr val="2372B2"/>
            </a:solidFill>
            <a:headEnd type="oval"/>
            <a:tailEnd type="oval" w="med" len="me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colorTemperature colorTemp="7000"/>
                    </a14:imgEffect>
                    <a14:imgEffect>
                      <a14:saturation sat="80000"/>
                    </a14:imgEffect>
                  </a14:imgLayer>
                </a14:imgProps>
              </a:ext>
            </a:extLst>
          </a:blip>
          <a:srcRect/>
          <a:stretch>
            <a:fillRect t="-6000" b="-6000"/>
          </a:stretch>
        </a:blipFill>
        <a:effectLst/>
      </p:bgPr>
    </p:bg>
    <p:spTree>
      <p:nvGrpSpPr>
        <p:cNvPr id="1" name="Shape 430"/>
        <p:cNvGrpSpPr/>
        <p:nvPr/>
      </p:nvGrpSpPr>
      <p:grpSpPr>
        <a:xfrm>
          <a:off x="0" y="0"/>
          <a:ext cx="0" cy="0"/>
          <a:chOff x="0" y="0"/>
          <a:chExt cx="0" cy="0"/>
        </a:xfrm>
      </p:grpSpPr>
      <p:sp>
        <p:nvSpPr>
          <p:cNvPr id="7" name="Text Placeholder 15">
            <a:extLst>
              <a:ext uri="{FF2B5EF4-FFF2-40B4-BE49-F238E27FC236}">
                <a16:creationId xmlns:a16="http://schemas.microsoft.com/office/drawing/2014/main" id="{2D298D3C-1898-494D-9F68-63B6B1A36E08}"/>
              </a:ext>
            </a:extLst>
          </p:cNvPr>
          <p:cNvSpPr txBox="1">
            <a:spLocks/>
          </p:cNvSpPr>
          <p:nvPr/>
        </p:nvSpPr>
        <p:spPr>
          <a:xfrm>
            <a:off x="5893770" y="1870324"/>
            <a:ext cx="3591193" cy="1200329"/>
          </a:xfrm>
          <a:prstGeom prst="rect">
            <a:avLst/>
          </a:prstGeom>
        </p:spPr>
        <p:txBody>
          <a:bodyPr wrap="square"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8000" spc="-113" dirty="0">
                <a:solidFill>
                  <a:srgbClr val="FFFFFF"/>
                </a:solidFill>
                <a:latin typeface="Poppins" panose="020B0604020202020204" charset="0"/>
                <a:cs typeface="Poppins" panose="020B0604020202020204" charset="0"/>
              </a:rPr>
              <a:t>Q &amp; A</a:t>
            </a:r>
            <a:endParaRPr kumimoji="0" lang="en-US" sz="8000" b="0" i="0" u="none" strike="noStrike" kern="1200" cap="none" spc="-113"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8" name="Rectangle 7">
            <a:extLst>
              <a:ext uri="{FF2B5EF4-FFF2-40B4-BE49-F238E27FC236}">
                <a16:creationId xmlns:a16="http://schemas.microsoft.com/office/drawing/2014/main" id="{E8088934-90E9-4E8A-BF32-3670B5593354}"/>
              </a:ext>
            </a:extLst>
          </p:cNvPr>
          <p:cNvSpPr/>
          <p:nvPr/>
        </p:nvSpPr>
        <p:spPr>
          <a:xfrm flipV="1">
            <a:off x="6002259" y="2890433"/>
            <a:ext cx="3141741" cy="116237"/>
          </a:xfrm>
          <a:prstGeom prst="rect">
            <a:avLst/>
          </a:prstGeom>
          <a:solidFill>
            <a:srgbClr val="E74C2D"/>
          </a:solidFill>
          <a:ln w="635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5" name="Shape 762">
            <a:extLst>
              <a:ext uri="{FF2B5EF4-FFF2-40B4-BE49-F238E27FC236}">
                <a16:creationId xmlns:a16="http://schemas.microsoft.com/office/drawing/2014/main" id="{E2E5514E-AD1F-4D35-B1C4-12D9D0B800F4}"/>
              </a:ext>
            </a:extLst>
          </p:cNvPr>
          <p:cNvPicPr preferRelativeResize="0"/>
          <p:nvPr/>
        </p:nvPicPr>
        <p:blipFill rotWithShape="1">
          <a:blip r:embed="rId5">
            <a:alphaModFix/>
          </a:blip>
          <a:srcRect/>
          <a:stretch/>
        </p:blipFill>
        <p:spPr>
          <a:xfrm>
            <a:off x="-336196" y="0"/>
            <a:ext cx="3207874" cy="1334889"/>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34AA9-DB8F-4619-B07D-910185889FBF}"/>
              </a:ext>
            </a:extLst>
          </p:cNvPr>
          <p:cNvSpPr>
            <a:spLocks noGrp="1"/>
          </p:cNvSpPr>
          <p:nvPr>
            <p:ph type="title"/>
          </p:nvPr>
        </p:nvSpPr>
        <p:spPr/>
        <p:txBody>
          <a:bodyPr/>
          <a:lstStyle/>
          <a:p>
            <a:r>
              <a:rPr lang="en" dirty="0"/>
              <a:t>STRING METHODS </a:t>
            </a:r>
            <a:endParaRPr lang="en-US" dirty="0"/>
          </a:p>
        </p:txBody>
      </p:sp>
      <p:sp>
        <p:nvSpPr>
          <p:cNvPr id="3" name="Text Placeholder 2">
            <a:extLst>
              <a:ext uri="{FF2B5EF4-FFF2-40B4-BE49-F238E27FC236}">
                <a16:creationId xmlns:a16="http://schemas.microsoft.com/office/drawing/2014/main" id="{5DE386CE-DEF2-4115-B2A8-BB315981F514}"/>
              </a:ext>
            </a:extLst>
          </p:cNvPr>
          <p:cNvSpPr>
            <a:spLocks noGrp="1"/>
          </p:cNvSpPr>
          <p:nvPr>
            <p:ph type="body" idx="4294967295"/>
          </p:nvPr>
        </p:nvSpPr>
        <p:spPr>
          <a:xfrm>
            <a:off x="98191" y="891376"/>
            <a:ext cx="9144000" cy="4297362"/>
          </a:xfrm>
          <a:prstGeom prst="rect">
            <a:avLst/>
          </a:prstGeom>
        </p:spPr>
        <p:txBody>
          <a:bodyPr wrap="square"/>
          <a:lstStyle/>
          <a:p>
            <a:pPr marL="514350" indent="-285750">
              <a:spcBef>
                <a:spcPts val="300"/>
              </a:spcBef>
              <a:buFont typeface="Arial" panose="020B0604020202020204" pitchFamily="34" charset="0"/>
              <a:buChar char="•"/>
            </a:pPr>
            <a:r>
              <a:rPr lang="en-US" sz="1200" b="1" dirty="0">
                <a:solidFill>
                  <a:srgbClr val="E74C2D"/>
                </a:solidFill>
                <a:latin typeface="Poppins" panose="020B0604020202020204" charset="0"/>
                <a:cs typeface="Poppins" panose="020B0604020202020204" charset="0"/>
              </a:rPr>
              <a:t>Format</a:t>
            </a:r>
          </a:p>
          <a:p>
            <a:pPr marL="228600" indent="0">
              <a:spcBef>
                <a:spcPts val="300"/>
              </a:spcBef>
            </a:pPr>
            <a:r>
              <a:rPr lang="en-US" sz="1200" dirty="0" err="1">
                <a:latin typeface="Poppins" panose="020B0604020202020204" charset="0"/>
                <a:cs typeface="Poppins" panose="020B0604020202020204" charset="0"/>
                <a:sym typeface="Wingdings" panose="05000000000000000000" pitchFamily="2" charset="2"/>
              </a:rPr>
              <a:t>String.Format</a:t>
            </a:r>
            <a:r>
              <a:rPr lang="en-US" sz="1200" dirty="0">
                <a:latin typeface="Poppins" panose="020B0604020202020204" charset="0"/>
                <a:cs typeface="Poppins" panose="020B0604020202020204" charset="0"/>
                <a:sym typeface="Wingdings" panose="05000000000000000000" pitchFamily="2" charset="2"/>
              </a:rPr>
              <a:t>(“</a:t>
            </a:r>
            <a:r>
              <a:rPr lang="en-US" sz="1200" dirty="0">
                <a:latin typeface="Poppins" panose="020B0604020202020204" charset="0"/>
                <a:cs typeface="Poppins" panose="020B0604020202020204" charset="0"/>
              </a:rPr>
              <a:t>Downloads/Folder{0}/output.txt”,”10”)</a:t>
            </a:r>
            <a:r>
              <a:rPr lang="en-US" sz="1200" dirty="0">
                <a:latin typeface="Poppins" panose="020B0604020202020204" charset="0"/>
                <a:cs typeface="Poppins" panose="020B0604020202020204" charset="0"/>
                <a:sym typeface="Wingdings" panose="05000000000000000000" pitchFamily="2" charset="2"/>
              </a:rPr>
              <a:t> 	 	“</a:t>
            </a:r>
            <a:r>
              <a:rPr lang="en-US" sz="1200" dirty="0">
                <a:latin typeface="Poppins" panose="020B0604020202020204" charset="0"/>
                <a:cs typeface="Poppins" panose="020B0604020202020204" charset="0"/>
              </a:rPr>
              <a:t>Downloads/Folder10/output.txt”</a:t>
            </a:r>
          </a:p>
          <a:p>
            <a:pPr marL="514350" indent="-285750">
              <a:spcBef>
                <a:spcPts val="300"/>
              </a:spcBef>
              <a:buFont typeface="Arial" panose="020B0604020202020204" pitchFamily="34" charset="0"/>
              <a:buChar char="•"/>
            </a:pPr>
            <a:r>
              <a:rPr lang="en-US" sz="1200" b="1" dirty="0">
                <a:solidFill>
                  <a:srgbClr val="E74C2D"/>
                </a:solidFill>
                <a:latin typeface="Poppins" panose="020B0604020202020204" charset="0"/>
                <a:cs typeface="Poppins" panose="020B0604020202020204" charset="0"/>
              </a:rPr>
              <a:t>Substring</a:t>
            </a:r>
          </a:p>
          <a:p>
            <a:pPr marL="228600" indent="0">
              <a:spcBef>
                <a:spcPts val="300"/>
              </a:spcBef>
            </a:pPr>
            <a:r>
              <a:rPr lang="en-US" sz="1200" dirty="0">
                <a:latin typeface="Poppins" panose="020B0604020202020204" charset="0"/>
                <a:cs typeface="Poppins" panose="020B0604020202020204" charset="0"/>
                <a:sym typeface="Wingdings" panose="05000000000000000000" pitchFamily="2" charset="2"/>
              </a:rPr>
              <a:t>(“</a:t>
            </a:r>
            <a:r>
              <a:rPr lang="en-US" sz="1200" dirty="0">
                <a:latin typeface="Poppins" panose="020B0604020202020204" charset="0"/>
                <a:cs typeface="Poppins" panose="020B0604020202020204" charset="0"/>
              </a:rPr>
              <a:t>Downloads/Folder10/output.txt”). Substring(10) 		</a:t>
            </a:r>
            <a:r>
              <a:rPr lang="en-US" sz="1200" dirty="0">
                <a:latin typeface="Poppins" panose="020B0604020202020204" charset="0"/>
                <a:cs typeface="Poppins" panose="020B0604020202020204" charset="0"/>
                <a:sym typeface="Wingdings" panose="05000000000000000000" pitchFamily="2" charset="2"/>
              </a:rPr>
              <a:t> 	“</a:t>
            </a:r>
            <a:r>
              <a:rPr lang="en-US" sz="1200" dirty="0">
                <a:latin typeface="Poppins" panose="020B0604020202020204" charset="0"/>
                <a:cs typeface="Poppins" panose="020B0604020202020204" charset="0"/>
              </a:rPr>
              <a:t>Folder10/output.txt”</a:t>
            </a:r>
          </a:p>
          <a:p>
            <a:pPr marL="514350" indent="-285750">
              <a:spcBef>
                <a:spcPts val="300"/>
              </a:spcBef>
              <a:buFont typeface="Arial" panose="020B0604020202020204" pitchFamily="34" charset="0"/>
              <a:buChar char="•"/>
            </a:pPr>
            <a:r>
              <a:rPr lang="en-US" sz="1200" b="1" dirty="0">
                <a:solidFill>
                  <a:srgbClr val="E74C2D"/>
                </a:solidFill>
                <a:latin typeface="Poppins" panose="020B0604020202020204" charset="0"/>
                <a:cs typeface="Poppins" panose="020B0604020202020204" charset="0"/>
              </a:rPr>
              <a:t>Split</a:t>
            </a:r>
          </a:p>
          <a:p>
            <a:pPr marL="228600" indent="0">
              <a:spcBef>
                <a:spcPts val="300"/>
              </a:spcBef>
            </a:pPr>
            <a:r>
              <a:rPr lang="en-US" sz="1200" dirty="0">
                <a:latin typeface="Poppins" panose="020B0604020202020204" charset="0"/>
                <a:cs typeface="Poppins" panose="020B0604020202020204" charset="0"/>
                <a:sym typeface="Wingdings" panose="05000000000000000000" pitchFamily="2" charset="2"/>
              </a:rPr>
              <a:t>(“</a:t>
            </a:r>
            <a:r>
              <a:rPr lang="en-US" sz="1200" dirty="0">
                <a:latin typeface="Poppins" panose="020B0604020202020204" charset="0"/>
                <a:cs typeface="Poppins" panose="020B0604020202020204" charset="0"/>
              </a:rPr>
              <a:t>Downloads/Folder10/output.txt”). Split(“/”.</a:t>
            </a:r>
            <a:r>
              <a:rPr lang="en-US" sz="1200" dirty="0" err="1">
                <a:latin typeface="Poppins" panose="020B0604020202020204" charset="0"/>
                <a:cs typeface="Poppins" panose="020B0604020202020204" charset="0"/>
              </a:rPr>
              <a:t>ToCharArray</a:t>
            </a:r>
            <a:r>
              <a:rPr lang="en-US" sz="1200" dirty="0">
                <a:latin typeface="Poppins" panose="020B0604020202020204" charset="0"/>
                <a:cs typeface="Poppins" panose="020B0604020202020204" charset="0"/>
              </a:rPr>
              <a:t>) 	</a:t>
            </a:r>
            <a:r>
              <a:rPr lang="en-US" sz="1200" dirty="0">
                <a:latin typeface="Poppins" panose="020B0604020202020204" charset="0"/>
                <a:cs typeface="Poppins" panose="020B0604020202020204" charset="0"/>
                <a:sym typeface="Wingdings" panose="05000000000000000000" pitchFamily="2" charset="2"/>
              </a:rPr>
              <a:t> 	“Downloads”, “</a:t>
            </a:r>
            <a:r>
              <a:rPr lang="en-US" sz="1200" dirty="0">
                <a:latin typeface="Poppins" panose="020B0604020202020204" charset="0"/>
                <a:cs typeface="Poppins" panose="020B0604020202020204" charset="0"/>
              </a:rPr>
              <a:t>Folder10”, “output.txt”</a:t>
            </a:r>
          </a:p>
          <a:p>
            <a:pPr marL="514350" indent="-285750">
              <a:spcBef>
                <a:spcPts val="300"/>
              </a:spcBef>
              <a:buFont typeface="Arial" panose="020B0604020202020204" pitchFamily="34" charset="0"/>
              <a:buChar char="•"/>
            </a:pPr>
            <a:r>
              <a:rPr lang="en-US" sz="1200" b="1" dirty="0" err="1">
                <a:solidFill>
                  <a:srgbClr val="E74C2D"/>
                </a:solidFill>
                <a:latin typeface="Poppins" panose="020B0604020202020204" charset="0"/>
                <a:cs typeface="Poppins" panose="020B0604020202020204" charset="0"/>
              </a:rPr>
              <a:t>ToLower</a:t>
            </a:r>
            <a:r>
              <a:rPr lang="en-US" sz="1200" dirty="0">
                <a:latin typeface="Poppins" panose="020B0604020202020204" charset="0"/>
                <a:cs typeface="Poppins" panose="020B0604020202020204" charset="0"/>
              </a:rPr>
              <a:t>/</a:t>
            </a:r>
            <a:r>
              <a:rPr lang="en-US" sz="1200" b="1" dirty="0" err="1">
                <a:solidFill>
                  <a:srgbClr val="E74C2D"/>
                </a:solidFill>
                <a:latin typeface="Poppins" panose="020B0604020202020204" charset="0"/>
                <a:cs typeface="Poppins" panose="020B0604020202020204" charset="0"/>
              </a:rPr>
              <a:t>ToUpper</a:t>
            </a:r>
            <a:endParaRPr lang="en-US" sz="1200" b="1" dirty="0">
              <a:solidFill>
                <a:srgbClr val="E74C2D"/>
              </a:solidFill>
              <a:latin typeface="Poppins" panose="020B0604020202020204" charset="0"/>
              <a:cs typeface="Poppins" panose="020B0604020202020204" charset="0"/>
            </a:endParaRPr>
          </a:p>
          <a:p>
            <a:pPr marL="228600" indent="0">
              <a:spcBef>
                <a:spcPts val="300"/>
              </a:spcBef>
            </a:pPr>
            <a:r>
              <a:rPr lang="en-US" sz="1200" dirty="0">
                <a:latin typeface="Poppins" panose="020B0604020202020204" charset="0"/>
                <a:cs typeface="Poppins" panose="020B0604020202020204" charset="0"/>
              </a:rPr>
              <a:t>(“Downloads”).</a:t>
            </a:r>
            <a:r>
              <a:rPr lang="en-US" sz="1200" dirty="0" err="1">
                <a:latin typeface="Poppins" panose="020B0604020202020204" charset="0"/>
                <a:cs typeface="Poppins" panose="020B0604020202020204" charset="0"/>
              </a:rPr>
              <a:t>ToLower</a:t>
            </a:r>
            <a:r>
              <a:rPr lang="en-US" sz="1200" dirty="0">
                <a:latin typeface="Poppins" panose="020B0604020202020204" charset="0"/>
                <a:cs typeface="Poppins" panose="020B0604020202020204" charset="0"/>
              </a:rPr>
              <a:t>      </a:t>
            </a:r>
            <a:r>
              <a:rPr lang="en-US" sz="1200" dirty="0">
                <a:latin typeface="Poppins" panose="020B0604020202020204" charset="0"/>
                <a:cs typeface="Poppins" panose="020B0604020202020204" charset="0"/>
                <a:sym typeface="Wingdings" panose="05000000000000000000" pitchFamily="2" charset="2"/>
              </a:rPr>
              <a:t>     downloads                  		(“Folder10”).</a:t>
            </a:r>
            <a:r>
              <a:rPr lang="en-US" sz="1200" dirty="0" err="1">
                <a:latin typeface="Poppins" panose="020B0604020202020204" charset="0"/>
                <a:cs typeface="Poppins" panose="020B0604020202020204" charset="0"/>
                <a:sym typeface="Wingdings" panose="05000000000000000000" pitchFamily="2" charset="2"/>
              </a:rPr>
              <a:t>ToUpper</a:t>
            </a:r>
            <a:r>
              <a:rPr lang="en-US" sz="1200" dirty="0">
                <a:latin typeface="Poppins" panose="020B0604020202020204" charset="0"/>
                <a:cs typeface="Poppins" panose="020B0604020202020204" charset="0"/>
                <a:sym typeface="Wingdings" panose="05000000000000000000" pitchFamily="2" charset="2"/>
              </a:rPr>
              <a:t>              FOLDER10</a:t>
            </a:r>
            <a:endParaRPr lang="en-US" sz="1200" dirty="0">
              <a:latin typeface="Poppins" panose="020B0604020202020204" charset="0"/>
              <a:cs typeface="Poppins" panose="020B0604020202020204" charset="0"/>
            </a:endParaRPr>
          </a:p>
          <a:p>
            <a:pPr marL="514350" indent="-285750">
              <a:spcBef>
                <a:spcPts val="300"/>
              </a:spcBef>
              <a:buFont typeface="Arial" panose="020B0604020202020204" pitchFamily="34" charset="0"/>
              <a:buChar char="•"/>
            </a:pPr>
            <a:r>
              <a:rPr lang="en-US" sz="1200" b="1" dirty="0">
                <a:solidFill>
                  <a:srgbClr val="E74C2D"/>
                </a:solidFill>
                <a:latin typeface="Poppins" panose="020B0604020202020204" charset="0"/>
                <a:cs typeface="Poppins" panose="020B0604020202020204" charset="0"/>
              </a:rPr>
              <a:t>Contains</a:t>
            </a:r>
          </a:p>
          <a:p>
            <a:pPr marL="228600" indent="0">
              <a:spcBef>
                <a:spcPts val="300"/>
              </a:spcBef>
            </a:pPr>
            <a:r>
              <a:rPr lang="en-US" sz="1200" dirty="0">
                <a:latin typeface="Poppins" panose="020B0604020202020204" charset="0"/>
                <a:cs typeface="Poppins" panose="020B0604020202020204" charset="0"/>
              </a:rPr>
              <a:t>(“output.txt”).Contains(“.”)   </a:t>
            </a:r>
            <a:r>
              <a:rPr lang="en-US" sz="1200" dirty="0">
                <a:latin typeface="Poppins" panose="020B0604020202020204" charset="0"/>
                <a:cs typeface="Poppins" panose="020B0604020202020204" charset="0"/>
                <a:sym typeface="Wingdings" panose="05000000000000000000" pitchFamily="2" charset="2"/>
              </a:rPr>
              <a:t>     TRUE 			</a:t>
            </a:r>
            <a:r>
              <a:rPr lang="en-US" sz="1200" dirty="0">
                <a:latin typeface="Poppins" panose="020B0604020202020204" charset="0"/>
                <a:cs typeface="Poppins" panose="020B0604020202020204" charset="0"/>
              </a:rPr>
              <a:t>(“output.txt”).Contains(“/”)  </a:t>
            </a:r>
            <a:r>
              <a:rPr lang="en-US" sz="1200" dirty="0">
                <a:latin typeface="Poppins" panose="020B0604020202020204" charset="0"/>
                <a:cs typeface="Poppins" panose="020B0604020202020204" charset="0"/>
                <a:sym typeface="Wingdings" panose="05000000000000000000" pitchFamily="2" charset="2"/>
              </a:rPr>
              <a:t>    FALSE</a:t>
            </a:r>
            <a:endParaRPr lang="en-US" sz="1200" dirty="0">
              <a:latin typeface="Poppins" panose="020B0604020202020204" charset="0"/>
              <a:cs typeface="Poppins" panose="020B0604020202020204" charset="0"/>
            </a:endParaRPr>
          </a:p>
          <a:p>
            <a:pPr marL="514350" indent="-285750">
              <a:spcBef>
                <a:spcPts val="300"/>
              </a:spcBef>
              <a:buFont typeface="Arial" panose="020B0604020202020204" pitchFamily="34" charset="0"/>
              <a:buChar char="•"/>
            </a:pPr>
            <a:r>
              <a:rPr lang="en-US" sz="1200" b="1" dirty="0" err="1">
                <a:solidFill>
                  <a:srgbClr val="E74C2D"/>
                </a:solidFill>
                <a:latin typeface="Poppins" panose="020B0604020202020204" charset="0"/>
                <a:cs typeface="Poppins" panose="020B0604020202020204" charset="0"/>
              </a:rPr>
              <a:t>EndsWith</a:t>
            </a:r>
            <a:r>
              <a:rPr lang="en-US" sz="1200" dirty="0">
                <a:latin typeface="Poppins" panose="020B0604020202020204" charset="0"/>
                <a:cs typeface="Poppins" panose="020B0604020202020204" charset="0"/>
              </a:rPr>
              <a:t>/</a:t>
            </a:r>
            <a:r>
              <a:rPr lang="en-US" sz="1200" b="1" dirty="0" err="1">
                <a:solidFill>
                  <a:srgbClr val="E74C2D"/>
                </a:solidFill>
                <a:latin typeface="Poppins" panose="020B0604020202020204" charset="0"/>
                <a:cs typeface="Poppins" panose="020B0604020202020204" charset="0"/>
              </a:rPr>
              <a:t>StartsWith</a:t>
            </a:r>
            <a:endParaRPr lang="en-US" sz="1200" b="1" dirty="0">
              <a:solidFill>
                <a:srgbClr val="E74C2D"/>
              </a:solidFill>
              <a:latin typeface="Poppins" panose="020B0604020202020204" charset="0"/>
              <a:cs typeface="Poppins" panose="020B0604020202020204" charset="0"/>
            </a:endParaRPr>
          </a:p>
          <a:p>
            <a:pPr marL="228600" indent="0">
              <a:spcBef>
                <a:spcPts val="300"/>
              </a:spcBef>
            </a:pPr>
            <a:r>
              <a:rPr lang="en-US" sz="1200" dirty="0">
                <a:latin typeface="Poppins" panose="020B0604020202020204" charset="0"/>
                <a:cs typeface="Poppins" panose="020B0604020202020204" charset="0"/>
                <a:sym typeface="Wingdings" panose="05000000000000000000" pitchFamily="2" charset="2"/>
              </a:rPr>
              <a:t>(“</a:t>
            </a:r>
            <a:r>
              <a:rPr lang="en-US" sz="1200" dirty="0">
                <a:latin typeface="Poppins" panose="020B0604020202020204" charset="0"/>
                <a:cs typeface="Poppins" panose="020B0604020202020204" charset="0"/>
              </a:rPr>
              <a:t>Downloads/Folder10/output.txt”).</a:t>
            </a:r>
            <a:r>
              <a:rPr lang="en-US" sz="1200" dirty="0" err="1">
                <a:latin typeface="Poppins" panose="020B0604020202020204" charset="0"/>
                <a:cs typeface="Poppins" panose="020B0604020202020204" charset="0"/>
              </a:rPr>
              <a:t>EndsWith</a:t>
            </a:r>
            <a:r>
              <a:rPr lang="en-US" sz="1200" dirty="0">
                <a:latin typeface="Poppins" panose="020B0604020202020204" charset="0"/>
                <a:cs typeface="Poppins" panose="020B0604020202020204" charset="0"/>
              </a:rPr>
              <a:t>(“.txt”) 		</a:t>
            </a:r>
            <a:r>
              <a:rPr lang="en-US" sz="1200" dirty="0">
                <a:latin typeface="Poppins" panose="020B0604020202020204" charset="0"/>
                <a:cs typeface="Poppins" panose="020B0604020202020204" charset="0"/>
                <a:sym typeface="Wingdings" panose="05000000000000000000" pitchFamily="2" charset="2"/>
              </a:rPr>
              <a:t> 	TRUE </a:t>
            </a:r>
            <a:endParaRPr lang="en-US" sz="1200" dirty="0">
              <a:latin typeface="Poppins" panose="020B0604020202020204" charset="0"/>
              <a:cs typeface="Poppins" panose="020B0604020202020204" charset="0"/>
            </a:endParaRPr>
          </a:p>
          <a:p>
            <a:pPr marL="514350" indent="-285750">
              <a:spcBef>
                <a:spcPts val="300"/>
              </a:spcBef>
              <a:buFont typeface="Arial" panose="020B0604020202020204" pitchFamily="34" charset="0"/>
              <a:buChar char="•"/>
            </a:pPr>
            <a:r>
              <a:rPr lang="en-US" sz="1200" b="1" dirty="0">
                <a:solidFill>
                  <a:srgbClr val="E74C2D"/>
                </a:solidFill>
                <a:latin typeface="Poppins" panose="020B0604020202020204" charset="0"/>
                <a:cs typeface="Poppins" panose="020B0604020202020204" charset="0"/>
              </a:rPr>
              <a:t>Replace</a:t>
            </a:r>
          </a:p>
          <a:p>
            <a:pPr marL="228600" indent="0">
              <a:spcBef>
                <a:spcPts val="300"/>
              </a:spcBef>
            </a:pPr>
            <a:r>
              <a:rPr lang="en-US" sz="1200" dirty="0">
                <a:latin typeface="Poppins" panose="020B0604020202020204" charset="0"/>
                <a:cs typeface="Poppins" panose="020B0604020202020204" charset="0"/>
                <a:sym typeface="Wingdings" panose="05000000000000000000" pitchFamily="2" charset="2"/>
              </a:rPr>
              <a:t>(“</a:t>
            </a:r>
            <a:r>
              <a:rPr lang="en-US" sz="1200" dirty="0">
                <a:latin typeface="Poppins" panose="020B0604020202020204" charset="0"/>
                <a:cs typeface="Poppins" panose="020B0604020202020204" charset="0"/>
              </a:rPr>
              <a:t>Downloads/Folder10/output.txt”).Replace(“/”,”*”) 		</a:t>
            </a:r>
            <a:r>
              <a:rPr lang="en-US" sz="1200" dirty="0">
                <a:latin typeface="Poppins" panose="020B0604020202020204" charset="0"/>
                <a:cs typeface="Poppins" panose="020B0604020202020204" charset="0"/>
                <a:sym typeface="Wingdings" panose="05000000000000000000" pitchFamily="2" charset="2"/>
              </a:rPr>
              <a:t> 	“</a:t>
            </a:r>
            <a:r>
              <a:rPr lang="en-US" sz="1200" dirty="0">
                <a:latin typeface="Poppins" panose="020B0604020202020204" charset="0"/>
                <a:cs typeface="Poppins" panose="020B0604020202020204" charset="0"/>
              </a:rPr>
              <a:t>Downloads*Folder10*output.txt”</a:t>
            </a:r>
          </a:p>
          <a:p>
            <a:pPr marL="514350" indent="-285750">
              <a:spcBef>
                <a:spcPts val="300"/>
              </a:spcBef>
              <a:buFont typeface="Arial" panose="020B0604020202020204" pitchFamily="34" charset="0"/>
              <a:buChar char="•"/>
            </a:pPr>
            <a:r>
              <a:rPr lang="en-US" sz="1200" b="1" dirty="0">
                <a:solidFill>
                  <a:srgbClr val="E74C2D"/>
                </a:solidFill>
                <a:latin typeface="Poppins" panose="020B0604020202020204" charset="0"/>
                <a:cs typeface="Poppins" panose="020B0604020202020204" charset="0"/>
              </a:rPr>
              <a:t>Trim</a:t>
            </a:r>
            <a:r>
              <a:rPr lang="en-US" sz="1200" dirty="0">
                <a:latin typeface="Poppins" panose="020B0604020202020204" charset="0"/>
                <a:cs typeface="Poppins" panose="020B0604020202020204" charset="0"/>
              </a:rPr>
              <a:t>/</a:t>
            </a:r>
            <a:r>
              <a:rPr lang="en-US" sz="1200" b="1" dirty="0" err="1">
                <a:solidFill>
                  <a:srgbClr val="E74C2D"/>
                </a:solidFill>
                <a:latin typeface="Poppins" panose="020B0604020202020204" charset="0"/>
                <a:cs typeface="Poppins" panose="020B0604020202020204" charset="0"/>
              </a:rPr>
              <a:t>TrimStart</a:t>
            </a:r>
            <a:r>
              <a:rPr lang="en-US" sz="1200" dirty="0">
                <a:latin typeface="Poppins" panose="020B0604020202020204" charset="0"/>
                <a:cs typeface="Poppins" panose="020B0604020202020204" charset="0"/>
              </a:rPr>
              <a:t>/</a:t>
            </a:r>
            <a:r>
              <a:rPr lang="en-US" sz="1200" b="1" dirty="0" err="1">
                <a:solidFill>
                  <a:srgbClr val="E74C2D"/>
                </a:solidFill>
                <a:latin typeface="Poppins" panose="020B0604020202020204" charset="0"/>
                <a:cs typeface="Poppins" panose="020B0604020202020204" charset="0"/>
              </a:rPr>
              <a:t>TrimEnd</a:t>
            </a:r>
            <a:endParaRPr lang="en-US" sz="1200" b="1" dirty="0">
              <a:solidFill>
                <a:srgbClr val="E74C2D"/>
              </a:solidFill>
              <a:latin typeface="Poppins" panose="020B0604020202020204" charset="0"/>
              <a:cs typeface="Poppins" panose="020B0604020202020204" charset="0"/>
            </a:endParaRPr>
          </a:p>
          <a:p>
            <a:pPr marL="228600" indent="0">
              <a:spcBef>
                <a:spcPts val="300"/>
              </a:spcBef>
            </a:pPr>
            <a:r>
              <a:rPr lang="en-US" sz="1200" dirty="0">
                <a:latin typeface="Poppins" panose="020B0604020202020204" charset="0"/>
                <a:cs typeface="Poppins" panose="020B0604020202020204" charset="0"/>
                <a:sym typeface="Wingdings" panose="05000000000000000000" pitchFamily="2" charset="2"/>
              </a:rPr>
              <a:t>(“            </a:t>
            </a:r>
            <a:r>
              <a:rPr lang="en-US" sz="1200" dirty="0">
                <a:latin typeface="Poppins" panose="020B0604020202020204" charset="0"/>
                <a:cs typeface="Poppins" panose="020B0604020202020204" charset="0"/>
              </a:rPr>
              <a:t>Downloads/Folder10/output.txt    ”).Trim 		</a:t>
            </a:r>
            <a:r>
              <a:rPr lang="en-US" sz="1200" dirty="0">
                <a:latin typeface="Poppins" panose="020B0604020202020204" charset="0"/>
                <a:cs typeface="Poppins" panose="020B0604020202020204" charset="0"/>
                <a:sym typeface="Wingdings" panose="05000000000000000000" pitchFamily="2" charset="2"/>
              </a:rPr>
              <a:t> 	“</a:t>
            </a:r>
            <a:r>
              <a:rPr lang="en-US" sz="1200" dirty="0">
                <a:latin typeface="Poppins" panose="020B0604020202020204" charset="0"/>
                <a:cs typeface="Poppins" panose="020B0604020202020204" charset="0"/>
              </a:rPr>
              <a:t>Downloads/Folder10/output.txt”</a:t>
            </a:r>
          </a:p>
          <a:p>
            <a:pPr marL="685800" indent="-457200">
              <a:spcBef>
                <a:spcPts val="300"/>
              </a:spcBef>
              <a:buFont typeface="Courier New" panose="02070309020205020404" pitchFamily="49" charset="0"/>
              <a:buChar char="o"/>
            </a:pPr>
            <a:endParaRPr lang="en-US" sz="1200" dirty="0">
              <a:latin typeface="Poppins" panose="020B0604020202020204" charset="0"/>
              <a:cs typeface="Poppins" panose="020B0604020202020204" charset="0"/>
            </a:endParaRPr>
          </a:p>
        </p:txBody>
      </p:sp>
    </p:spTree>
    <p:extLst>
      <p:ext uri="{BB962C8B-B14F-4D97-AF65-F5344CB8AC3E}">
        <p14:creationId xmlns:p14="http://schemas.microsoft.com/office/powerpoint/2010/main" val="289991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E158-317E-4282-954F-53C126AAD39B}"/>
              </a:ext>
            </a:extLst>
          </p:cNvPr>
          <p:cNvSpPr>
            <a:spLocks noGrp="1"/>
          </p:cNvSpPr>
          <p:nvPr>
            <p:ph type="title"/>
          </p:nvPr>
        </p:nvSpPr>
        <p:spPr>
          <a:xfrm>
            <a:off x="269812" y="246435"/>
            <a:ext cx="7113968" cy="370785"/>
          </a:xfrm>
        </p:spPr>
        <p:txBody>
          <a:bodyPr/>
          <a:lstStyle/>
          <a:p>
            <a:r>
              <a:rPr lang="en-US" dirty="0"/>
              <a:t>SELECTORS</a:t>
            </a:r>
          </a:p>
        </p:txBody>
      </p:sp>
      <p:sp>
        <p:nvSpPr>
          <p:cNvPr id="3" name="Text Placeholder 2">
            <a:extLst>
              <a:ext uri="{FF2B5EF4-FFF2-40B4-BE49-F238E27FC236}">
                <a16:creationId xmlns:a16="http://schemas.microsoft.com/office/drawing/2014/main" id="{96F6017B-8FCD-402F-9BD7-F9BA480ED263}"/>
              </a:ext>
            </a:extLst>
          </p:cNvPr>
          <p:cNvSpPr>
            <a:spLocks noGrp="1"/>
          </p:cNvSpPr>
          <p:nvPr>
            <p:ph type="body" idx="4294967295"/>
          </p:nvPr>
        </p:nvSpPr>
        <p:spPr>
          <a:xfrm>
            <a:off x="314291" y="1180477"/>
            <a:ext cx="3964710" cy="3725863"/>
          </a:xfrm>
          <a:prstGeom prst="rect">
            <a:avLst/>
          </a:prstGeom>
        </p:spPr>
        <p:txBody>
          <a:bodyPr/>
          <a:lstStyle/>
          <a:p>
            <a:pPr defTabSz="1030288"/>
            <a:r>
              <a:rPr lang="en-US" sz="2400" dirty="0">
                <a:solidFill>
                  <a:schemeClr val="tx1"/>
                </a:solidFill>
                <a:latin typeface="Poppins" panose="020B0604020202020204" charset="0"/>
                <a:cs typeface="Poppins" panose="020B0604020202020204" charset="0"/>
              </a:rPr>
              <a:t>	Full selectors</a:t>
            </a:r>
            <a:endParaRPr lang="en-US" dirty="0">
              <a:solidFill>
                <a:schemeClr val="tx1"/>
              </a:solidFill>
              <a:latin typeface="Poppins" panose="020B0604020202020204" charset="0"/>
              <a:cs typeface="Poppins" panose="020B0604020202020204" charset="0"/>
            </a:endParaRPr>
          </a:p>
          <a:p>
            <a:endParaRPr lang="en-US" sz="1600" dirty="0">
              <a:latin typeface="Poppins" panose="020B0604020202020204" charset="0"/>
              <a:cs typeface="Poppins" panose="020B0604020202020204" charset="0"/>
            </a:endParaRPr>
          </a:p>
          <a:p>
            <a:endParaRPr lang="en-US" sz="1600" dirty="0">
              <a:solidFill>
                <a:schemeClr val="tx1"/>
              </a:solidFill>
              <a:latin typeface="Poppins" panose="020B0604020202020204" charset="0"/>
              <a:cs typeface="Poppins" panose="020B0604020202020204" charset="0"/>
            </a:endParaRPr>
          </a:p>
          <a:p>
            <a:pPr marL="571500" lvl="0" indent="-285750">
              <a:spcBef>
                <a:spcPts val="0"/>
              </a:spcBef>
              <a:buClr>
                <a:schemeClr val="tx1"/>
              </a:buClr>
              <a:buSzTx/>
              <a:buFontTx/>
              <a:buChar char="-"/>
            </a:pPr>
            <a:r>
              <a:rPr lang="en-US" sz="1600" dirty="0">
                <a:solidFill>
                  <a:schemeClr val="tx1"/>
                </a:solidFill>
                <a:latin typeface="Poppins" panose="020B0604020202020204" charset="0"/>
                <a:cs typeface="Poppins" panose="020B0604020202020204" charset="0"/>
                <a:sym typeface="Arial"/>
              </a:rPr>
              <a:t>Contain all the elements needed to identify a UI element, including the top-level window</a:t>
            </a:r>
          </a:p>
          <a:p>
            <a:pPr marL="571500" lvl="0" indent="-285750">
              <a:spcBef>
                <a:spcPts val="0"/>
              </a:spcBef>
              <a:buClr>
                <a:schemeClr val="tx1"/>
              </a:buClr>
              <a:buSzTx/>
              <a:buFontTx/>
              <a:buChar char="-"/>
            </a:pPr>
            <a:r>
              <a:rPr lang="en-US" sz="1600" dirty="0">
                <a:solidFill>
                  <a:schemeClr val="tx1"/>
                </a:solidFill>
                <a:latin typeface="Poppins" panose="020B0604020202020204" charset="0"/>
                <a:cs typeface="Poppins" panose="020B0604020202020204" charset="0"/>
              </a:rPr>
              <a:t>G</a:t>
            </a:r>
            <a:r>
              <a:rPr lang="en-US" sz="1600" dirty="0">
                <a:solidFill>
                  <a:schemeClr val="tx1"/>
                </a:solidFill>
                <a:latin typeface="Poppins" panose="020B0604020202020204" charset="0"/>
                <a:cs typeface="Poppins" panose="020B0604020202020204" charset="0"/>
                <a:sym typeface="Arial"/>
              </a:rPr>
              <a:t>enerated by the Basic recorder</a:t>
            </a:r>
          </a:p>
          <a:p>
            <a:pPr marL="571500" lvl="0" indent="-285750">
              <a:spcBef>
                <a:spcPts val="0"/>
              </a:spcBef>
              <a:buClr>
                <a:schemeClr val="tx1"/>
              </a:buClr>
              <a:buSzTx/>
              <a:buFontTx/>
              <a:buChar char="-"/>
            </a:pPr>
            <a:r>
              <a:rPr lang="en-US" sz="1600" dirty="0">
                <a:solidFill>
                  <a:schemeClr val="tx1"/>
                </a:solidFill>
                <a:latin typeface="Poppins" panose="020B0604020202020204" charset="0"/>
                <a:cs typeface="Poppins" panose="020B0604020202020204" charset="0"/>
                <a:sym typeface="Arial"/>
              </a:rPr>
              <a:t>Recommended when switching between multiple windows</a:t>
            </a:r>
          </a:p>
          <a:p>
            <a:endParaRPr lang="en-US" sz="1600" dirty="0">
              <a:latin typeface="Poppins" panose="020B0604020202020204" charset="0"/>
              <a:cs typeface="Poppins" panose="020B0604020202020204" charset="0"/>
            </a:endParaRPr>
          </a:p>
        </p:txBody>
      </p:sp>
      <p:sp>
        <p:nvSpPr>
          <p:cNvPr id="4" name="TextBox 3">
            <a:extLst>
              <a:ext uri="{FF2B5EF4-FFF2-40B4-BE49-F238E27FC236}">
                <a16:creationId xmlns:a16="http://schemas.microsoft.com/office/drawing/2014/main" id="{E791FBAB-FB8F-409D-95D9-7269B2CC0F48}"/>
              </a:ext>
            </a:extLst>
          </p:cNvPr>
          <p:cNvSpPr txBox="1"/>
          <p:nvPr/>
        </p:nvSpPr>
        <p:spPr>
          <a:xfrm>
            <a:off x="4848003" y="1104415"/>
            <a:ext cx="3953097" cy="3631763"/>
          </a:xfrm>
          <a:prstGeom prst="rect">
            <a:avLst/>
          </a:prstGeom>
          <a:noFill/>
        </p:spPr>
        <p:txBody>
          <a:bodyPr wrap="square" rtlCol="0">
            <a:spAutoFit/>
          </a:bodyPr>
          <a:lstStyle/>
          <a:p>
            <a:pPr defTabSz="1085850"/>
            <a:r>
              <a:rPr lang="en-US" sz="2400" dirty="0">
                <a:solidFill>
                  <a:schemeClr val="tx1"/>
                </a:solidFill>
                <a:latin typeface="Poppins" panose="020B0604020202020204" charset="0"/>
                <a:cs typeface="Poppins" panose="020B0604020202020204" charset="0"/>
              </a:rPr>
              <a:t>	Partial selectors</a:t>
            </a:r>
          </a:p>
          <a:p>
            <a:endParaRPr lang="en-US" sz="1600" dirty="0">
              <a:latin typeface="Poppins" panose="020B0604020202020204" charset="0"/>
              <a:cs typeface="Poppins" panose="020B0604020202020204" charset="0"/>
            </a:endParaRPr>
          </a:p>
          <a:p>
            <a:pPr marL="288925" indent="-173038"/>
            <a:endParaRPr lang="en-US" sz="1600" dirty="0">
              <a:latin typeface="Poppins" panose="020B0604020202020204" charset="0"/>
              <a:cs typeface="Poppins" panose="020B0604020202020204" charset="0"/>
            </a:endParaRPr>
          </a:p>
          <a:p>
            <a:pPr marL="401637" indent="-285750">
              <a:buClr>
                <a:schemeClr val="tx1"/>
              </a:buClr>
              <a:buFontTx/>
              <a:buChar char="-"/>
            </a:pPr>
            <a:r>
              <a:rPr lang="en-US" sz="1600" dirty="0">
                <a:solidFill>
                  <a:schemeClr val="tx1"/>
                </a:solidFill>
                <a:latin typeface="Poppins" panose="020B0604020202020204" charset="0"/>
                <a:cs typeface="Poppins" panose="020B0604020202020204" charset="0"/>
              </a:rPr>
              <a:t>Generated by the Desktop recorder</a:t>
            </a:r>
          </a:p>
          <a:p>
            <a:pPr marL="401637" indent="-285750">
              <a:buClr>
                <a:schemeClr val="tx1"/>
              </a:buClr>
              <a:buFontTx/>
              <a:buChar char="-"/>
            </a:pPr>
            <a:r>
              <a:rPr lang="en-US" sz="1600" dirty="0">
                <a:solidFill>
                  <a:schemeClr val="tx1"/>
                </a:solidFill>
                <a:latin typeface="Poppins" panose="020B0604020202020204" charset="0"/>
                <a:cs typeface="Poppins" panose="020B0604020202020204" charset="0"/>
              </a:rPr>
              <a:t>Do not contain information about the top-level window</a:t>
            </a:r>
          </a:p>
          <a:p>
            <a:pPr marL="401637" indent="-285750">
              <a:buClr>
                <a:schemeClr val="tx1"/>
              </a:buClr>
              <a:buFontTx/>
              <a:buChar char="-"/>
            </a:pPr>
            <a:r>
              <a:rPr lang="en-US" sz="1600" dirty="0">
                <a:solidFill>
                  <a:schemeClr val="tx1"/>
                </a:solidFill>
                <a:latin typeface="Poppins" panose="020B0604020202020204" charset="0"/>
                <a:cs typeface="Poppins" panose="020B0604020202020204" charset="0"/>
              </a:rPr>
              <a:t>Activities containing partial selectors are enclosed in a container (Attach Browser or Attach Window) that contains a full selector of the top-level window</a:t>
            </a:r>
          </a:p>
          <a:p>
            <a:pPr marL="401637" indent="-285750">
              <a:buClr>
                <a:schemeClr val="tx1"/>
              </a:buClr>
              <a:buFontTx/>
              <a:buChar char="-"/>
            </a:pPr>
            <a:r>
              <a:rPr lang="en-US" sz="1600" dirty="0">
                <a:solidFill>
                  <a:schemeClr val="tx1"/>
                </a:solidFill>
                <a:latin typeface="Poppins" panose="020B0604020202020204" charset="0"/>
                <a:cs typeface="Poppins" panose="020B0604020202020204" charset="0"/>
              </a:rPr>
              <a:t>Recommended when performing multiple actions in the same window</a:t>
            </a:r>
          </a:p>
          <a:p>
            <a:endParaRPr lang="en-US" dirty="0">
              <a:latin typeface="Poppins" panose="020B0604020202020204" charset="0"/>
              <a:cs typeface="Poppins" panose="020B0604020202020204" charset="0"/>
            </a:endParaRPr>
          </a:p>
        </p:txBody>
      </p:sp>
      <p:grpSp>
        <p:nvGrpSpPr>
          <p:cNvPr id="19" name="Group 18">
            <a:extLst>
              <a:ext uri="{FF2B5EF4-FFF2-40B4-BE49-F238E27FC236}">
                <a16:creationId xmlns:a16="http://schemas.microsoft.com/office/drawing/2014/main" id="{1DFB3DDD-16B8-4951-9523-DB6AEED7DD7A}"/>
              </a:ext>
            </a:extLst>
          </p:cNvPr>
          <p:cNvGrpSpPr/>
          <p:nvPr/>
        </p:nvGrpSpPr>
        <p:grpSpPr>
          <a:xfrm>
            <a:off x="319648" y="1059964"/>
            <a:ext cx="3959353" cy="3835189"/>
            <a:chOff x="3492253" y="2308503"/>
            <a:chExt cx="1517372" cy="2954873"/>
          </a:xfrm>
        </p:grpSpPr>
        <p:sp>
          <p:nvSpPr>
            <p:cNvPr id="31" name="Rectangle 30">
              <a:extLst>
                <a:ext uri="{FF2B5EF4-FFF2-40B4-BE49-F238E27FC236}">
                  <a16:creationId xmlns:a16="http://schemas.microsoft.com/office/drawing/2014/main" id="{951A8279-5D81-4267-BE8F-CE0B38FFBDDB}"/>
                </a:ext>
              </a:extLst>
            </p:cNvPr>
            <p:cNvSpPr/>
            <p:nvPr/>
          </p:nvSpPr>
          <p:spPr>
            <a:xfrm>
              <a:off x="3492254" y="2308503"/>
              <a:ext cx="1481192" cy="2954873"/>
            </a:xfrm>
            <a:prstGeom prst="rect">
              <a:avLst/>
            </a:prstGeom>
            <a:noFill/>
            <a:ln w="12700" cap="flat" cmpd="sng" algn="ctr">
              <a:noFill/>
              <a:prstDash val="solid"/>
              <a:miter lim="800000"/>
            </a:ln>
            <a:effectLst>
              <a:outerShdw blurRad="38100" sx="102000" sy="102000" algn="ctr" rotWithShape="0">
                <a:prstClr val="black">
                  <a:alpha val="5000"/>
                </a:prstClr>
              </a:out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B0604020202020204" charset="0"/>
                <a:ea typeface="+mn-ea"/>
                <a:cs typeface="Poppins" panose="020B0604020202020204" charset="0"/>
              </a:endParaRPr>
            </a:p>
          </p:txBody>
        </p:sp>
        <p:cxnSp>
          <p:nvCxnSpPr>
            <p:cNvPr id="32" name="Straight Connector 31">
              <a:extLst>
                <a:ext uri="{FF2B5EF4-FFF2-40B4-BE49-F238E27FC236}">
                  <a16:creationId xmlns:a16="http://schemas.microsoft.com/office/drawing/2014/main" id="{FAC4530E-EA09-4F3F-80E0-8F6A0C49B175}"/>
                </a:ext>
              </a:extLst>
            </p:cNvPr>
            <p:cNvCxnSpPr/>
            <p:nvPr/>
          </p:nvCxnSpPr>
          <p:spPr>
            <a:xfrm>
              <a:off x="3492253" y="2318617"/>
              <a:ext cx="1517372" cy="0"/>
            </a:xfrm>
            <a:prstGeom prst="line">
              <a:avLst/>
            </a:prstGeom>
            <a:noFill/>
            <a:ln w="38100" cap="flat" cmpd="sng" algn="ctr">
              <a:solidFill>
                <a:srgbClr val="2372B2"/>
              </a:solidFill>
              <a:prstDash val="solid"/>
              <a:miter lim="800000"/>
            </a:ln>
            <a:effectLst/>
          </p:spPr>
        </p:cxnSp>
      </p:grpSp>
      <p:grpSp>
        <p:nvGrpSpPr>
          <p:cNvPr id="20" name="Group 19">
            <a:extLst>
              <a:ext uri="{FF2B5EF4-FFF2-40B4-BE49-F238E27FC236}">
                <a16:creationId xmlns:a16="http://schemas.microsoft.com/office/drawing/2014/main" id="{A4AB7257-959C-4105-ADB2-22D3F5866958}"/>
              </a:ext>
            </a:extLst>
          </p:cNvPr>
          <p:cNvGrpSpPr/>
          <p:nvPr/>
        </p:nvGrpSpPr>
        <p:grpSpPr>
          <a:xfrm>
            <a:off x="4843164" y="1059964"/>
            <a:ext cx="3957936" cy="3791202"/>
            <a:chOff x="3492253" y="936627"/>
            <a:chExt cx="1481193" cy="4326749"/>
          </a:xfrm>
        </p:grpSpPr>
        <p:sp>
          <p:nvSpPr>
            <p:cNvPr id="29" name="Rectangle 28">
              <a:extLst>
                <a:ext uri="{FF2B5EF4-FFF2-40B4-BE49-F238E27FC236}">
                  <a16:creationId xmlns:a16="http://schemas.microsoft.com/office/drawing/2014/main" id="{D4E68707-5554-40E6-843A-69EDCBCC5CE4}"/>
                </a:ext>
              </a:extLst>
            </p:cNvPr>
            <p:cNvSpPr/>
            <p:nvPr/>
          </p:nvSpPr>
          <p:spPr>
            <a:xfrm>
              <a:off x="3492254" y="936627"/>
              <a:ext cx="1481192" cy="4326749"/>
            </a:xfrm>
            <a:prstGeom prst="rect">
              <a:avLst/>
            </a:prstGeom>
            <a:noFill/>
            <a:ln w="12700" cap="flat" cmpd="sng" algn="ctr">
              <a:noFill/>
              <a:prstDash val="solid"/>
              <a:miter lim="800000"/>
            </a:ln>
            <a:effectLst>
              <a:outerShdw blurRad="38100" sx="102000" sy="102000" algn="ctr" rotWithShape="0">
                <a:prstClr val="black">
                  <a:alpha val="5000"/>
                </a:prstClr>
              </a:out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B0604020202020204" charset="0"/>
                <a:ea typeface="+mn-ea"/>
                <a:cs typeface="Poppins" panose="020B0604020202020204" charset="0"/>
              </a:endParaRPr>
            </a:p>
          </p:txBody>
        </p:sp>
        <p:cxnSp>
          <p:nvCxnSpPr>
            <p:cNvPr id="30" name="Straight Connector 29">
              <a:extLst>
                <a:ext uri="{FF2B5EF4-FFF2-40B4-BE49-F238E27FC236}">
                  <a16:creationId xmlns:a16="http://schemas.microsoft.com/office/drawing/2014/main" id="{A87A7EF9-B004-485C-ACB8-F3665F7598B5}"/>
                </a:ext>
              </a:extLst>
            </p:cNvPr>
            <p:cNvCxnSpPr/>
            <p:nvPr/>
          </p:nvCxnSpPr>
          <p:spPr>
            <a:xfrm>
              <a:off x="3492253" y="936627"/>
              <a:ext cx="1481193" cy="0"/>
            </a:xfrm>
            <a:prstGeom prst="line">
              <a:avLst/>
            </a:prstGeom>
            <a:noFill/>
            <a:ln w="38100" cap="flat" cmpd="sng" algn="ctr">
              <a:solidFill>
                <a:srgbClr val="E74C2D"/>
              </a:solidFill>
              <a:prstDash val="solid"/>
              <a:miter lim="800000"/>
            </a:ln>
            <a:effectLst/>
          </p:spPr>
        </p:cxnSp>
      </p:grpSp>
      <p:grpSp>
        <p:nvGrpSpPr>
          <p:cNvPr id="21" name="Group 20">
            <a:extLst>
              <a:ext uri="{FF2B5EF4-FFF2-40B4-BE49-F238E27FC236}">
                <a16:creationId xmlns:a16="http://schemas.microsoft.com/office/drawing/2014/main" id="{3E205FCC-AA65-4134-9F83-87FA512B6CF2}"/>
              </a:ext>
            </a:extLst>
          </p:cNvPr>
          <p:cNvGrpSpPr/>
          <p:nvPr/>
        </p:nvGrpSpPr>
        <p:grpSpPr>
          <a:xfrm>
            <a:off x="517411" y="854909"/>
            <a:ext cx="858048" cy="944213"/>
            <a:chOff x="1400961" y="4038487"/>
            <a:chExt cx="1363860" cy="1574669"/>
          </a:xfrm>
        </p:grpSpPr>
        <p:sp>
          <p:nvSpPr>
            <p:cNvPr id="26" name="AutoShape 14">
              <a:extLst>
                <a:ext uri="{FF2B5EF4-FFF2-40B4-BE49-F238E27FC236}">
                  <a16:creationId xmlns:a16="http://schemas.microsoft.com/office/drawing/2014/main" id="{51197E61-6910-4106-9DD1-78ACEE9E377B}"/>
                </a:ext>
              </a:extLst>
            </p:cNvPr>
            <p:cNvSpPr>
              <a:spLocks/>
            </p:cNvSpPr>
            <p:nvPr/>
          </p:nvSpPr>
          <p:spPr bwMode="auto">
            <a:xfrm>
              <a:off x="1400961" y="4038487"/>
              <a:ext cx="1363860" cy="15746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EB6C53"/>
            </a:solidFill>
            <a:ln>
              <a:noFill/>
            </a:ln>
            <a:effectLst/>
            <a:extLst/>
          </p:spPr>
          <p:txBody>
            <a:bodyPr lIns="0" tIns="0" rIns="0" bIns="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2921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F5F5F"/>
                </a:solidFill>
                <a:effectLst>
                  <a:outerShdw blurRad="38100" dist="38100" dir="2700000" algn="tl">
                    <a:srgbClr val="000000"/>
                  </a:outerShdw>
                </a:effectLst>
                <a:uLnTx/>
                <a:uFillTx/>
                <a:latin typeface="Poppins" panose="020B0604020202020204" charset="0"/>
                <a:cs typeface="Poppins" panose="020B0604020202020204" charset="0"/>
                <a:sym typeface="Gill Sans" charset="0"/>
              </a:endParaRPr>
            </a:p>
          </p:txBody>
        </p:sp>
        <p:sp>
          <p:nvSpPr>
            <p:cNvPr id="27" name="AutoShape 15">
              <a:extLst>
                <a:ext uri="{FF2B5EF4-FFF2-40B4-BE49-F238E27FC236}">
                  <a16:creationId xmlns:a16="http://schemas.microsoft.com/office/drawing/2014/main" id="{333BC3E4-A392-4038-875D-0F724900B07E}"/>
                </a:ext>
              </a:extLst>
            </p:cNvPr>
            <p:cNvSpPr>
              <a:spLocks/>
            </p:cNvSpPr>
            <p:nvPr/>
          </p:nvSpPr>
          <p:spPr bwMode="auto">
            <a:xfrm>
              <a:off x="1719863" y="4617424"/>
              <a:ext cx="1042326" cy="8826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EB6C53">
                <a:lumMod val="75000"/>
              </a:srgbClr>
            </a:solidFill>
            <a:ln>
              <a:noFill/>
            </a:ln>
            <a:effectLst/>
            <a:extLst/>
          </p:spPr>
          <p:txBody>
            <a:bodyPr lIns="0" tIns="0" rIns="0" bIns="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2286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F5F5F"/>
                </a:solidFill>
                <a:effectLst/>
                <a:uLnTx/>
                <a:uFillTx/>
                <a:latin typeface="Poppins" panose="020B0604020202020204" charset="0"/>
                <a:cs typeface="Poppins" panose="020B0604020202020204" charset="0"/>
                <a:sym typeface="Source Sans Pro Light"/>
              </a:endParaRPr>
            </a:p>
          </p:txBody>
        </p:sp>
        <p:sp>
          <p:nvSpPr>
            <p:cNvPr id="28" name="AutoShape 16">
              <a:extLst>
                <a:ext uri="{FF2B5EF4-FFF2-40B4-BE49-F238E27FC236}">
                  <a16:creationId xmlns:a16="http://schemas.microsoft.com/office/drawing/2014/main" id="{EABC9679-23B0-46EB-BF9C-7F7D7D2672CA}"/>
                </a:ext>
              </a:extLst>
            </p:cNvPr>
            <p:cNvSpPr>
              <a:spLocks/>
            </p:cNvSpPr>
            <p:nvPr/>
          </p:nvSpPr>
          <p:spPr bwMode="auto">
            <a:xfrm>
              <a:off x="1671391" y="4353634"/>
              <a:ext cx="803836" cy="927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6C53">
                <a:lumMod val="60000"/>
                <a:lumOff val="40000"/>
              </a:srgbClr>
            </a:solidFill>
            <a:ln>
              <a:noFill/>
            </a:ln>
            <a:effectLst/>
            <a:extLst/>
          </p:spPr>
          <p:txBody>
            <a:bodyPr lIns="0" tIns="0" rIns="0" bIns="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2921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F5F5F"/>
                </a:solidFill>
                <a:effectLst>
                  <a:outerShdw blurRad="38100" dist="38100" dir="2700000" algn="tl">
                    <a:srgbClr val="000000"/>
                  </a:outerShdw>
                </a:effectLst>
                <a:uLnTx/>
                <a:uFillTx/>
                <a:latin typeface="Poppins" panose="020B0604020202020204" charset="0"/>
                <a:cs typeface="Poppins" panose="020B0604020202020204" charset="0"/>
                <a:sym typeface="Gill Sans" charset="0"/>
              </a:endParaRPr>
            </a:p>
          </p:txBody>
        </p:sp>
      </p:grpSp>
      <p:grpSp>
        <p:nvGrpSpPr>
          <p:cNvPr id="22" name="Group 21">
            <a:extLst>
              <a:ext uri="{FF2B5EF4-FFF2-40B4-BE49-F238E27FC236}">
                <a16:creationId xmlns:a16="http://schemas.microsoft.com/office/drawing/2014/main" id="{852C89CC-E65D-44EB-95FD-A273C66A2C78}"/>
              </a:ext>
            </a:extLst>
          </p:cNvPr>
          <p:cNvGrpSpPr/>
          <p:nvPr/>
        </p:nvGrpSpPr>
        <p:grpSpPr>
          <a:xfrm>
            <a:off x="5053970" y="854909"/>
            <a:ext cx="858048" cy="944213"/>
            <a:chOff x="1388910" y="10176469"/>
            <a:chExt cx="1362456" cy="1572768"/>
          </a:xfrm>
        </p:grpSpPr>
        <p:sp>
          <p:nvSpPr>
            <p:cNvPr id="23" name="AutoShape 5">
              <a:extLst>
                <a:ext uri="{FF2B5EF4-FFF2-40B4-BE49-F238E27FC236}">
                  <a16:creationId xmlns:a16="http://schemas.microsoft.com/office/drawing/2014/main" id="{6B0077A3-3599-4ECC-B2B8-7BFB8A4B827B}"/>
                </a:ext>
              </a:extLst>
            </p:cNvPr>
            <p:cNvSpPr>
              <a:spLocks/>
            </p:cNvSpPr>
            <p:nvPr/>
          </p:nvSpPr>
          <p:spPr bwMode="auto">
            <a:xfrm>
              <a:off x="1388910" y="10176469"/>
              <a:ext cx="1362456" cy="15727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2372B2"/>
            </a:solidFill>
            <a:ln>
              <a:noFill/>
            </a:ln>
            <a:effectLst/>
            <a:extLst/>
          </p:spPr>
          <p:txBody>
            <a:bodyPr lIns="0" tIns="0" rIns="0" bIns="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2921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F5F5F"/>
                </a:solidFill>
                <a:effectLst>
                  <a:outerShdw blurRad="38100" dist="38100" dir="2700000" algn="tl">
                    <a:srgbClr val="000000"/>
                  </a:outerShdw>
                </a:effectLst>
                <a:uLnTx/>
                <a:uFillTx/>
                <a:latin typeface="Poppins" panose="020B0604020202020204" charset="0"/>
                <a:cs typeface="Poppins" panose="020B0604020202020204" charset="0"/>
                <a:sym typeface="Gill Sans" charset="0"/>
              </a:endParaRPr>
            </a:p>
          </p:txBody>
        </p:sp>
        <p:sp>
          <p:nvSpPr>
            <p:cNvPr id="24" name="AutoShape 6">
              <a:extLst>
                <a:ext uri="{FF2B5EF4-FFF2-40B4-BE49-F238E27FC236}">
                  <a16:creationId xmlns:a16="http://schemas.microsoft.com/office/drawing/2014/main" id="{67E7433E-8914-4055-87D8-7299459DDAA6}"/>
                </a:ext>
              </a:extLst>
            </p:cNvPr>
            <p:cNvSpPr>
              <a:spLocks/>
            </p:cNvSpPr>
            <p:nvPr/>
          </p:nvSpPr>
          <p:spPr bwMode="auto">
            <a:xfrm>
              <a:off x="1701605" y="10754958"/>
              <a:ext cx="1041252" cy="8815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2372B2">
                <a:lumMod val="75000"/>
              </a:srgbClr>
            </a:solidFill>
            <a:ln>
              <a:noFill/>
            </a:ln>
            <a:effectLst/>
            <a:extLst/>
          </p:spPr>
          <p:txBody>
            <a:bodyPr lIns="0" tIns="0" rIns="0" bIns="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2286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F5F5F"/>
                </a:solidFill>
                <a:effectLst/>
                <a:uLnTx/>
                <a:uFillTx/>
                <a:latin typeface="Poppins" panose="020B0604020202020204" charset="0"/>
                <a:cs typeface="Poppins" panose="020B0604020202020204" charset="0"/>
                <a:sym typeface="Source Sans Pro Light"/>
              </a:endParaRPr>
            </a:p>
          </p:txBody>
        </p:sp>
        <p:sp>
          <p:nvSpPr>
            <p:cNvPr id="25" name="AutoShape 7">
              <a:extLst>
                <a:ext uri="{FF2B5EF4-FFF2-40B4-BE49-F238E27FC236}">
                  <a16:creationId xmlns:a16="http://schemas.microsoft.com/office/drawing/2014/main" id="{605613F0-0269-40DB-83CB-6B4B04BD897C}"/>
                </a:ext>
              </a:extLst>
            </p:cNvPr>
            <p:cNvSpPr>
              <a:spLocks/>
            </p:cNvSpPr>
            <p:nvPr/>
          </p:nvSpPr>
          <p:spPr bwMode="auto">
            <a:xfrm>
              <a:off x="1669697" y="10491235"/>
              <a:ext cx="803009" cy="92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5EC1EA"/>
            </a:solidFill>
            <a:ln>
              <a:noFill/>
            </a:ln>
            <a:effectLst/>
            <a:extLst/>
          </p:spPr>
          <p:txBody>
            <a:bodyPr lIns="0" tIns="0" rIns="0" bIns="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2921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F5F5F"/>
                </a:solidFill>
                <a:effectLst>
                  <a:outerShdw blurRad="38100" dist="38100" dir="2700000" algn="tl">
                    <a:srgbClr val="000000"/>
                  </a:outerShdw>
                </a:effectLst>
                <a:uLnTx/>
                <a:uFillTx/>
                <a:latin typeface="Poppins" panose="020B0604020202020204" charset="0"/>
                <a:cs typeface="Poppins" panose="020B0604020202020204" charset="0"/>
                <a:sym typeface="Gill Sans" charset="0"/>
              </a:endParaRPr>
            </a:p>
          </p:txBody>
        </p:sp>
      </p:grpSp>
    </p:spTree>
    <p:extLst>
      <p:ext uri="{BB962C8B-B14F-4D97-AF65-F5344CB8AC3E}">
        <p14:creationId xmlns:p14="http://schemas.microsoft.com/office/powerpoint/2010/main" val="758209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269812" y="209264"/>
            <a:ext cx="7113968" cy="370785"/>
          </a:xfrm>
        </p:spPr>
        <p:txBody>
          <a:bodyPr/>
          <a:lstStyle/>
          <a:p>
            <a:pPr lvl="0"/>
            <a:r>
              <a:rPr lang="en-US" dirty="0">
                <a:sym typeface="Ubuntu"/>
              </a:rPr>
              <a:t>CONFIGURE A NEW DATATABLE</a:t>
            </a:r>
            <a:endParaRPr lang="en-US" dirty="0"/>
          </a:p>
        </p:txBody>
      </p:sp>
      <p:pic>
        <p:nvPicPr>
          <p:cNvPr id="151" name="Google Shape;151;p27"/>
          <p:cNvPicPr preferRelativeResize="0"/>
          <p:nvPr/>
        </p:nvPicPr>
        <p:blipFill rotWithShape="1">
          <a:blip r:embed="rId3">
            <a:alphaModFix/>
          </a:blip>
          <a:srcRect/>
          <a:stretch/>
        </p:blipFill>
        <p:spPr>
          <a:xfrm>
            <a:off x="5305245" y="1167619"/>
            <a:ext cx="3529267" cy="3382294"/>
          </a:xfrm>
          <a:prstGeom prst="rect">
            <a:avLst/>
          </a:prstGeom>
          <a:noFill/>
          <a:ln>
            <a:noFill/>
          </a:ln>
        </p:spPr>
      </p:pic>
      <p:sp>
        <p:nvSpPr>
          <p:cNvPr id="152" name="Google Shape;152;p27"/>
          <p:cNvSpPr txBox="1"/>
          <p:nvPr/>
        </p:nvSpPr>
        <p:spPr>
          <a:xfrm>
            <a:off x="325282" y="793650"/>
            <a:ext cx="4979963" cy="3770142"/>
          </a:xfrm>
          <a:prstGeom prst="rect">
            <a:avLst/>
          </a:prstGeom>
          <a:noFill/>
          <a:ln>
            <a:noFill/>
          </a:ln>
        </p:spPr>
        <p:txBody>
          <a:bodyPr spcFirstLastPara="1" wrap="square" lIns="91425" tIns="91425" rIns="91425" bIns="91425" anchor="t" anchorCtr="0">
            <a:noAutofit/>
          </a:bodyPr>
          <a:lstStyle/>
          <a:p>
            <a:pPr marL="171450" marR="0" lvl="0" indent="-115888" algn="l" rtl="0">
              <a:lnSpc>
                <a:spcPct val="100000"/>
              </a:lnSpc>
              <a:spcBef>
                <a:spcPts val="0"/>
              </a:spcBef>
              <a:spcAft>
                <a:spcPts val="0"/>
              </a:spcAft>
              <a:buClr>
                <a:srgbClr val="000000"/>
              </a:buClr>
              <a:buSzPts val="1600"/>
              <a:buFont typeface="Ubuntu"/>
              <a:buNone/>
            </a:pPr>
            <a:r>
              <a:rPr lang="en" sz="1600" b="0" i="0" u="none" strike="noStrike" cap="none" dirty="0">
                <a:solidFill>
                  <a:schemeClr val="tx1"/>
                </a:solidFill>
                <a:latin typeface="Poppins" panose="020B0604020202020204" charset="0"/>
                <a:ea typeface="Ubuntu"/>
                <a:cs typeface="Poppins" panose="020B0604020202020204" charset="0"/>
                <a:sym typeface="Ubuntu"/>
              </a:rPr>
              <a:t>1. </a:t>
            </a:r>
            <a:r>
              <a:rPr lang="en" sz="1600" b="1" i="0" u="none" strike="noStrike" cap="none" dirty="0">
                <a:solidFill>
                  <a:srgbClr val="E74C2D"/>
                </a:solidFill>
                <a:latin typeface="Poppins" panose="020B0604020202020204" charset="0"/>
                <a:ea typeface="Ubuntu"/>
                <a:cs typeface="Poppins" panose="020B0604020202020204" charset="0"/>
                <a:sym typeface="Ubuntu"/>
              </a:rPr>
              <a:t>Build Data Table </a:t>
            </a:r>
            <a:r>
              <a:rPr lang="en" sz="1600" b="0" i="0" u="none" strike="noStrike" cap="none" dirty="0">
                <a:solidFill>
                  <a:schemeClr val="tx1"/>
                </a:solidFill>
                <a:latin typeface="Poppins" panose="020B0604020202020204" charset="0"/>
                <a:ea typeface="Ubuntu"/>
                <a:cs typeface="Poppins" panose="020B0604020202020204" charset="0"/>
                <a:sym typeface="Ubuntu"/>
              </a:rPr>
              <a:t>wizard</a:t>
            </a:r>
            <a:endParaRPr sz="1600" b="1" i="0" u="none" strike="noStrike" cap="none" dirty="0">
              <a:solidFill>
                <a:schemeClr val="tx1"/>
              </a:solidFill>
              <a:latin typeface="Poppins" panose="020B0604020202020204" charset="0"/>
              <a:ea typeface="Ubuntu"/>
              <a:cs typeface="Poppins" panose="020B0604020202020204" charset="0"/>
              <a:sym typeface="Ubuntu"/>
            </a:endParaRPr>
          </a:p>
          <a:p>
            <a:pPr marL="282575" marR="0" lvl="0" algn="l" rtl="0">
              <a:lnSpc>
                <a:spcPct val="100000"/>
              </a:lnSpc>
              <a:spcBef>
                <a:spcPts val="0"/>
              </a:spcBef>
              <a:spcAft>
                <a:spcPts val="0"/>
              </a:spcAft>
              <a:buClr>
                <a:srgbClr val="000000"/>
              </a:buClr>
              <a:buSzPts val="1600"/>
            </a:pPr>
            <a:r>
              <a:rPr lang="en" sz="1600" b="0" i="0" u="none" strike="noStrike" cap="none" dirty="0">
                <a:solidFill>
                  <a:schemeClr val="tx1"/>
                </a:solidFill>
                <a:latin typeface="Poppins" panose="020B0604020202020204" charset="0"/>
                <a:ea typeface="Ubuntu"/>
                <a:cs typeface="Poppins" panose="020B0604020202020204" charset="0"/>
                <a:sym typeface="Ubuntu"/>
              </a:rPr>
              <a:t>+ sign to </a:t>
            </a:r>
            <a:r>
              <a:rPr lang="en" sz="1600" b="1" dirty="0">
                <a:solidFill>
                  <a:srgbClr val="E74C2D"/>
                </a:solidFill>
                <a:latin typeface="Poppins" panose="020B0604020202020204" charset="0"/>
                <a:cs typeface="Poppins" panose="020B0604020202020204" charset="0"/>
                <a:sym typeface="Ubuntu"/>
              </a:rPr>
              <a:t>add</a:t>
            </a:r>
            <a:r>
              <a:rPr lang="en" sz="1600" b="0" i="0" u="none" strike="noStrike" cap="none" dirty="0">
                <a:solidFill>
                  <a:srgbClr val="000000"/>
                </a:solidFill>
                <a:latin typeface="Poppins" panose="020B0604020202020204" charset="0"/>
                <a:ea typeface="Ubuntu"/>
                <a:cs typeface="Poppins" panose="020B0604020202020204" charset="0"/>
                <a:sym typeface="Ubuntu"/>
              </a:rPr>
              <a:t> </a:t>
            </a:r>
            <a:r>
              <a:rPr lang="en" sz="1600" b="0" i="0" u="none" strike="noStrike" cap="none" dirty="0">
                <a:solidFill>
                  <a:schemeClr val="tx1"/>
                </a:solidFill>
                <a:latin typeface="Poppins" panose="020B0604020202020204" charset="0"/>
                <a:ea typeface="Ubuntu"/>
                <a:cs typeface="Poppins" panose="020B0604020202020204" charset="0"/>
                <a:sym typeface="Ubuntu"/>
              </a:rPr>
              <a:t>a new column in the DataTable</a:t>
            </a:r>
            <a:endParaRPr sz="1600" dirty="0">
              <a:solidFill>
                <a:schemeClr val="tx1"/>
              </a:solidFill>
              <a:latin typeface="Poppins" panose="020B0604020202020204" charset="0"/>
              <a:cs typeface="Poppins" panose="020B0604020202020204" charset="0"/>
            </a:endParaRPr>
          </a:p>
          <a:p>
            <a:pPr marL="398463" marR="0" lvl="6" indent="-115888" algn="l" rtl="0">
              <a:lnSpc>
                <a:spcPct val="100000"/>
              </a:lnSpc>
              <a:spcBef>
                <a:spcPts val="0"/>
              </a:spcBef>
              <a:spcAft>
                <a:spcPts val="0"/>
              </a:spcAft>
              <a:buClr>
                <a:srgbClr val="000000"/>
              </a:buClr>
              <a:buSzPts val="1600"/>
              <a:buFont typeface="Ubuntu"/>
              <a:buNone/>
            </a:pPr>
            <a:r>
              <a:rPr lang="en" sz="1600" b="0" i="0" u="none" strike="noStrike" cap="none" dirty="0">
                <a:solidFill>
                  <a:schemeClr val="tx1"/>
                </a:solidFill>
                <a:latin typeface="Poppins" panose="020B0604020202020204" charset="0"/>
                <a:ea typeface="Ubuntu"/>
                <a:cs typeface="Poppins" panose="020B0604020202020204" charset="0"/>
                <a:sym typeface="Ubuntu"/>
              </a:rPr>
              <a:t>- set the column </a:t>
            </a:r>
            <a:r>
              <a:rPr lang="en" sz="1600" b="1" dirty="0">
                <a:solidFill>
                  <a:srgbClr val="E74C2D"/>
                </a:solidFill>
                <a:latin typeface="Poppins" panose="020B0604020202020204" charset="0"/>
                <a:cs typeface="Poppins" panose="020B0604020202020204" charset="0"/>
                <a:sym typeface="Ubuntu"/>
              </a:rPr>
              <a:t>name</a:t>
            </a:r>
            <a:endParaRPr sz="1600" b="1" dirty="0">
              <a:solidFill>
                <a:srgbClr val="E74C2D"/>
              </a:solidFill>
              <a:latin typeface="Poppins" panose="020B0604020202020204" charset="0"/>
              <a:cs typeface="Poppins" panose="020B0604020202020204" charset="0"/>
            </a:endParaRPr>
          </a:p>
          <a:p>
            <a:pPr marL="398463" marR="0" lvl="7" indent="-115888" algn="l" rtl="0">
              <a:lnSpc>
                <a:spcPct val="100000"/>
              </a:lnSpc>
              <a:spcBef>
                <a:spcPts val="0"/>
              </a:spcBef>
              <a:spcAft>
                <a:spcPts val="0"/>
              </a:spcAft>
              <a:buClr>
                <a:srgbClr val="000000"/>
              </a:buClr>
              <a:buSzPts val="1600"/>
              <a:buFont typeface="Ubuntu"/>
              <a:buNone/>
            </a:pPr>
            <a:r>
              <a:rPr lang="en" sz="1600" b="0" i="0" u="none" strike="noStrike" cap="none" dirty="0">
                <a:solidFill>
                  <a:schemeClr val="tx1"/>
                </a:solidFill>
                <a:latin typeface="Poppins" panose="020B0604020202020204" charset="0"/>
                <a:ea typeface="Ubuntu"/>
                <a:cs typeface="Poppins" panose="020B0604020202020204" charset="0"/>
                <a:sym typeface="Ubuntu"/>
              </a:rPr>
              <a:t>- set </a:t>
            </a:r>
            <a:r>
              <a:rPr lang="en" sz="1600" b="1" dirty="0">
                <a:solidFill>
                  <a:srgbClr val="E74C2D"/>
                </a:solidFill>
                <a:latin typeface="Poppins" panose="020B0604020202020204" charset="0"/>
                <a:cs typeface="Poppins" panose="020B0604020202020204" charset="0"/>
                <a:sym typeface="Ubuntu"/>
              </a:rPr>
              <a:t>data</a:t>
            </a:r>
            <a:r>
              <a:rPr lang="en" sz="1600" b="1" i="0" u="none" strike="noStrike" cap="none" dirty="0">
                <a:solidFill>
                  <a:srgbClr val="000000"/>
                </a:solidFill>
                <a:latin typeface="Poppins" panose="020B0604020202020204" charset="0"/>
                <a:ea typeface="Ubuntu"/>
                <a:cs typeface="Poppins" panose="020B0604020202020204" charset="0"/>
                <a:sym typeface="Ubuntu"/>
              </a:rPr>
              <a:t> </a:t>
            </a:r>
            <a:r>
              <a:rPr lang="en" sz="1600" b="1" dirty="0">
                <a:solidFill>
                  <a:srgbClr val="E74C2D"/>
                </a:solidFill>
                <a:latin typeface="Poppins" panose="020B0604020202020204" charset="0"/>
                <a:cs typeface="Poppins" panose="020B0604020202020204" charset="0"/>
                <a:sym typeface="Ubuntu"/>
              </a:rPr>
              <a:t>type</a:t>
            </a:r>
            <a:r>
              <a:rPr lang="en" sz="1600" b="1" i="0" u="none" strike="noStrike" cap="none" dirty="0">
                <a:solidFill>
                  <a:srgbClr val="000000"/>
                </a:solidFill>
                <a:latin typeface="Poppins" panose="020B0604020202020204" charset="0"/>
                <a:ea typeface="Ubuntu"/>
                <a:cs typeface="Poppins" panose="020B0604020202020204" charset="0"/>
                <a:sym typeface="Ubuntu"/>
              </a:rPr>
              <a:t> </a:t>
            </a:r>
            <a:r>
              <a:rPr lang="en" sz="1600" b="0" i="0" u="none" strike="noStrike" cap="none" dirty="0">
                <a:solidFill>
                  <a:schemeClr val="tx1"/>
                </a:solidFill>
                <a:latin typeface="Poppins" panose="020B0604020202020204" charset="0"/>
                <a:ea typeface="Ubuntu"/>
                <a:cs typeface="Poppins" panose="020B0604020202020204" charset="0"/>
                <a:sym typeface="Ubuntu"/>
              </a:rPr>
              <a:t>it can store</a:t>
            </a:r>
            <a:endParaRPr sz="1600" dirty="0">
              <a:solidFill>
                <a:schemeClr val="tx1"/>
              </a:solidFill>
              <a:latin typeface="Poppins" panose="020B0604020202020204" charset="0"/>
              <a:cs typeface="Poppins" panose="020B0604020202020204" charset="0"/>
            </a:endParaRPr>
          </a:p>
          <a:p>
            <a:pPr marL="171450" marR="0" lvl="5" indent="-115888" algn="l" rtl="0">
              <a:lnSpc>
                <a:spcPct val="100000"/>
              </a:lnSpc>
              <a:spcBef>
                <a:spcPts val="0"/>
              </a:spcBef>
              <a:spcAft>
                <a:spcPts val="0"/>
              </a:spcAft>
              <a:buClr>
                <a:srgbClr val="000000"/>
              </a:buClr>
              <a:buSzPts val="1600"/>
              <a:buFont typeface="Noto Sans Symbols"/>
              <a:buNone/>
            </a:pPr>
            <a:endParaRPr sz="1600" b="1" dirty="0">
              <a:solidFill>
                <a:srgbClr val="E74C2D"/>
              </a:solidFill>
              <a:latin typeface="Poppins" panose="020B0604020202020204" charset="0"/>
              <a:cs typeface="Poppins" panose="020B0604020202020204" charset="0"/>
              <a:sym typeface="Ubuntu"/>
            </a:endParaRPr>
          </a:p>
          <a:p>
            <a:pPr marL="288925" marR="0" lvl="5" algn="l" rtl="0">
              <a:lnSpc>
                <a:spcPct val="100000"/>
              </a:lnSpc>
              <a:spcBef>
                <a:spcPts val="0"/>
              </a:spcBef>
              <a:spcAft>
                <a:spcPts val="0"/>
              </a:spcAft>
              <a:buClr>
                <a:srgbClr val="000000"/>
              </a:buClr>
              <a:buSzPts val="1600"/>
            </a:pPr>
            <a:r>
              <a:rPr lang="en" sz="1600" b="0" i="0" u="none" strike="noStrike" cap="none" dirty="0">
                <a:solidFill>
                  <a:schemeClr val="tx1"/>
                </a:solidFill>
                <a:latin typeface="Poppins" panose="020B0604020202020204" charset="0"/>
                <a:ea typeface="Ubuntu"/>
                <a:cs typeface="Poppins" panose="020B0604020202020204" charset="0"/>
                <a:sym typeface="Ubuntu"/>
              </a:rPr>
              <a:t>x sign to </a:t>
            </a:r>
            <a:r>
              <a:rPr lang="en" sz="1600" b="1" dirty="0">
                <a:solidFill>
                  <a:srgbClr val="E74C2D"/>
                </a:solidFill>
                <a:latin typeface="Poppins" panose="020B0604020202020204" charset="0"/>
                <a:cs typeface="Poppins" panose="020B0604020202020204" charset="0"/>
                <a:sym typeface="Ubuntu"/>
              </a:rPr>
              <a:t>delete</a:t>
            </a:r>
            <a:r>
              <a:rPr lang="en" sz="1600" b="0" i="0" u="none" strike="noStrike" cap="none" dirty="0">
                <a:solidFill>
                  <a:srgbClr val="000000"/>
                </a:solidFill>
                <a:latin typeface="Poppins" panose="020B0604020202020204" charset="0"/>
                <a:ea typeface="Ubuntu"/>
                <a:cs typeface="Poppins" panose="020B0604020202020204" charset="0"/>
                <a:sym typeface="Ubuntu"/>
              </a:rPr>
              <a:t> </a:t>
            </a:r>
            <a:r>
              <a:rPr lang="en" sz="1600" b="0" i="0" u="none" strike="noStrike" cap="none" dirty="0">
                <a:solidFill>
                  <a:schemeClr val="tx1"/>
                </a:solidFill>
                <a:latin typeface="Poppins" panose="020B0604020202020204" charset="0"/>
                <a:ea typeface="Ubuntu"/>
                <a:cs typeface="Poppins" panose="020B0604020202020204" charset="0"/>
                <a:sym typeface="Ubuntu"/>
              </a:rPr>
              <a:t>the column</a:t>
            </a:r>
            <a:endParaRPr sz="1600" dirty="0">
              <a:solidFill>
                <a:schemeClr val="tx1"/>
              </a:solidFill>
              <a:latin typeface="Poppins" panose="020B0604020202020204" charset="0"/>
              <a:cs typeface="Poppins" panose="020B0604020202020204" charset="0"/>
            </a:endParaRPr>
          </a:p>
          <a:p>
            <a:pPr marL="171450" marR="0" lvl="0" indent="-115888" algn="l" rtl="0">
              <a:lnSpc>
                <a:spcPct val="100000"/>
              </a:lnSpc>
              <a:spcBef>
                <a:spcPts val="0"/>
              </a:spcBef>
              <a:spcAft>
                <a:spcPts val="0"/>
              </a:spcAft>
              <a:buClr>
                <a:srgbClr val="000000"/>
              </a:buClr>
              <a:buSzPts val="1600"/>
              <a:buFont typeface="Noto Sans Symbols"/>
              <a:buNone/>
            </a:pPr>
            <a:endParaRPr sz="1600" b="0" i="0" u="none" strike="noStrike" cap="none" dirty="0">
              <a:solidFill>
                <a:srgbClr val="000000"/>
              </a:solidFill>
              <a:latin typeface="Poppins" panose="020B0604020202020204" charset="0"/>
              <a:ea typeface="Ubuntu"/>
              <a:cs typeface="Poppins" panose="020B0604020202020204" charset="0"/>
              <a:sym typeface="Ubuntu"/>
            </a:endParaRPr>
          </a:p>
          <a:p>
            <a:pPr marL="288925" marR="0" lvl="0" algn="l" rtl="0">
              <a:lnSpc>
                <a:spcPct val="100000"/>
              </a:lnSpc>
              <a:spcBef>
                <a:spcPts val="0"/>
              </a:spcBef>
              <a:spcAft>
                <a:spcPts val="0"/>
              </a:spcAft>
              <a:buClr>
                <a:srgbClr val="000000"/>
              </a:buClr>
              <a:buSzPts val="1600"/>
            </a:pPr>
            <a:r>
              <a:rPr lang="en" sz="1600" b="0" i="0" u="none" strike="noStrike" cap="none" dirty="0">
                <a:solidFill>
                  <a:schemeClr val="tx1"/>
                </a:solidFill>
                <a:latin typeface="Poppins" panose="020B0604020202020204" charset="0"/>
                <a:ea typeface="Ubuntu"/>
                <a:cs typeface="Poppins" panose="020B0604020202020204" charset="0"/>
                <a:sym typeface="Ubuntu"/>
              </a:rPr>
              <a:t>you can manually </a:t>
            </a:r>
            <a:r>
              <a:rPr lang="en" sz="1600" b="1" dirty="0">
                <a:solidFill>
                  <a:srgbClr val="E74C2D"/>
                </a:solidFill>
                <a:latin typeface="Poppins" panose="020B0604020202020204" charset="0"/>
                <a:cs typeface="Poppins" panose="020B0604020202020204" charset="0"/>
                <a:sym typeface="Ubuntu"/>
              </a:rPr>
              <a:t>add</a:t>
            </a:r>
            <a:r>
              <a:rPr lang="en" sz="1600" b="0" i="0" u="none" strike="noStrike" cap="none" dirty="0">
                <a:solidFill>
                  <a:srgbClr val="000000"/>
                </a:solidFill>
                <a:latin typeface="Poppins" panose="020B0604020202020204" charset="0"/>
                <a:ea typeface="Ubuntu"/>
                <a:cs typeface="Poppins" panose="020B0604020202020204" charset="0"/>
                <a:sym typeface="Ubuntu"/>
              </a:rPr>
              <a:t> </a:t>
            </a:r>
            <a:r>
              <a:rPr lang="en" sz="1600" b="0" i="0" u="none" strike="noStrike" cap="none" dirty="0">
                <a:solidFill>
                  <a:schemeClr val="tx1"/>
                </a:solidFill>
                <a:latin typeface="Poppins" panose="020B0604020202020204" charset="0"/>
                <a:ea typeface="Ubuntu"/>
                <a:cs typeface="Poppins" panose="020B0604020202020204" charset="0"/>
                <a:sym typeface="Ubuntu"/>
              </a:rPr>
              <a:t>your</a:t>
            </a:r>
            <a:r>
              <a:rPr lang="en" sz="1600" b="0" i="0" u="none" strike="noStrike" cap="none" dirty="0">
                <a:solidFill>
                  <a:srgbClr val="000000"/>
                </a:solidFill>
                <a:latin typeface="Poppins" panose="020B0604020202020204" charset="0"/>
                <a:ea typeface="Ubuntu"/>
                <a:cs typeface="Poppins" panose="020B0604020202020204" charset="0"/>
                <a:sym typeface="Ubuntu"/>
              </a:rPr>
              <a:t> </a:t>
            </a:r>
            <a:r>
              <a:rPr lang="en" sz="1600" b="1" dirty="0">
                <a:solidFill>
                  <a:srgbClr val="E74C2D"/>
                </a:solidFill>
                <a:latin typeface="Poppins" panose="020B0604020202020204" charset="0"/>
                <a:cs typeface="Poppins" panose="020B0604020202020204" charset="0"/>
                <a:sym typeface="Ubuntu"/>
              </a:rPr>
              <a:t>data</a:t>
            </a:r>
            <a:r>
              <a:rPr lang="en" sz="1600" b="0" i="0" u="none" strike="noStrike" cap="none" dirty="0">
                <a:solidFill>
                  <a:srgbClr val="000000"/>
                </a:solidFill>
                <a:latin typeface="Poppins" panose="020B0604020202020204" charset="0"/>
                <a:ea typeface="Ubuntu"/>
                <a:cs typeface="Poppins" panose="020B0604020202020204" charset="0"/>
                <a:sym typeface="Ubuntu"/>
              </a:rPr>
              <a:t> </a:t>
            </a:r>
            <a:r>
              <a:rPr lang="en" sz="1600" b="0" i="0" u="none" strike="noStrike" cap="none" dirty="0">
                <a:solidFill>
                  <a:schemeClr val="tx1"/>
                </a:solidFill>
                <a:latin typeface="Poppins" panose="020B0604020202020204" charset="0"/>
                <a:ea typeface="Ubuntu"/>
                <a:cs typeface="Poppins" panose="020B0604020202020204" charset="0"/>
                <a:sym typeface="Ubuntu"/>
              </a:rPr>
              <a:t>in the rows</a:t>
            </a:r>
            <a:endParaRPr sz="1600" dirty="0">
              <a:solidFill>
                <a:schemeClr val="tx1"/>
              </a:solidFill>
              <a:latin typeface="Poppins" panose="020B0604020202020204" charset="0"/>
              <a:cs typeface="Poppins" panose="020B0604020202020204" charset="0"/>
            </a:endParaRPr>
          </a:p>
          <a:p>
            <a:pPr marL="171450" marR="0" lvl="5" indent="-115888"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Poppins" panose="020B0604020202020204" charset="0"/>
              <a:ea typeface="Ubuntu"/>
              <a:cs typeface="Poppins" panose="020B0604020202020204" charset="0"/>
              <a:sym typeface="Ubuntu"/>
            </a:endParaRPr>
          </a:p>
          <a:p>
            <a:pPr marL="171450" marR="0" lvl="5" indent="-115888" algn="l" rtl="0">
              <a:lnSpc>
                <a:spcPct val="100000"/>
              </a:lnSpc>
              <a:spcBef>
                <a:spcPts val="0"/>
              </a:spcBef>
              <a:spcAft>
                <a:spcPts val="0"/>
              </a:spcAft>
              <a:buClr>
                <a:srgbClr val="000000"/>
              </a:buClr>
              <a:buSzPts val="1600"/>
              <a:buFont typeface="Ubuntu"/>
              <a:buNone/>
            </a:pPr>
            <a:r>
              <a:rPr lang="en" sz="1600" b="0" i="0" u="none" strike="noStrike" cap="none" dirty="0">
                <a:solidFill>
                  <a:schemeClr val="tx1"/>
                </a:solidFill>
                <a:latin typeface="Poppins" panose="020B0604020202020204" charset="0"/>
                <a:ea typeface="Ubuntu"/>
                <a:cs typeface="Poppins" panose="020B0604020202020204" charset="0"/>
                <a:sym typeface="Ubuntu"/>
              </a:rPr>
              <a:t>2. dt</a:t>
            </a:r>
            <a:r>
              <a:rPr lang="en" sz="1600" b="0" i="0" u="none" strike="noStrike" cap="none" dirty="0">
                <a:solidFill>
                  <a:srgbClr val="000000"/>
                </a:solidFill>
                <a:latin typeface="Poppins" panose="020B0604020202020204" charset="0"/>
                <a:ea typeface="Ubuntu"/>
                <a:cs typeface="Poppins" panose="020B0604020202020204" charset="0"/>
                <a:sym typeface="Ubuntu"/>
              </a:rPr>
              <a:t>.</a:t>
            </a:r>
            <a:r>
              <a:rPr lang="en" sz="1600" b="1" dirty="0">
                <a:solidFill>
                  <a:srgbClr val="E74C2D"/>
                </a:solidFill>
                <a:latin typeface="Poppins" panose="020B0604020202020204" charset="0"/>
                <a:cs typeface="Poppins" panose="020B0604020202020204" charset="0"/>
                <a:sym typeface="Ubuntu"/>
              </a:rPr>
              <a:t>Clone</a:t>
            </a:r>
            <a:r>
              <a:rPr lang="en" sz="1600" b="0" i="0" u="none" strike="noStrike" cap="none" dirty="0">
                <a:solidFill>
                  <a:srgbClr val="000000"/>
                </a:solidFill>
                <a:latin typeface="Poppins" panose="020B0604020202020204" charset="0"/>
                <a:ea typeface="Ubuntu"/>
                <a:cs typeface="Poppins" panose="020B0604020202020204" charset="0"/>
                <a:sym typeface="Ubuntu"/>
              </a:rPr>
              <a:t> </a:t>
            </a:r>
            <a:endParaRPr sz="1600" dirty="0">
              <a:latin typeface="Poppins" panose="020B0604020202020204" charset="0"/>
              <a:cs typeface="Poppins" panose="020B0604020202020204" charset="0"/>
            </a:endParaRPr>
          </a:p>
          <a:p>
            <a:pPr marL="288925" marR="0" lvl="5" algn="l" rtl="0">
              <a:lnSpc>
                <a:spcPct val="100000"/>
              </a:lnSpc>
              <a:spcBef>
                <a:spcPts val="0"/>
              </a:spcBef>
              <a:spcAft>
                <a:spcPts val="0"/>
              </a:spcAft>
              <a:buClr>
                <a:srgbClr val="000000"/>
              </a:buClr>
              <a:buSzPts val="1600"/>
              <a:buFont typeface="Ubuntu"/>
              <a:buNone/>
            </a:pPr>
            <a:r>
              <a:rPr lang="en" sz="1600" b="0" i="0" u="none" strike="noStrike" cap="none" dirty="0">
                <a:solidFill>
                  <a:schemeClr val="tx1"/>
                </a:solidFill>
                <a:latin typeface="Poppins" panose="020B0604020202020204" charset="0"/>
                <a:ea typeface="Ubuntu"/>
                <a:cs typeface="Poppins" panose="020B0604020202020204" charset="0"/>
                <a:sym typeface="Ubuntu"/>
              </a:rPr>
              <a:t>creates a new table with the same </a:t>
            </a:r>
            <a:r>
              <a:rPr lang="en" sz="1600" b="1" dirty="0">
                <a:solidFill>
                  <a:srgbClr val="E74C2D"/>
                </a:solidFill>
                <a:latin typeface="Poppins" panose="020B0604020202020204" charset="0"/>
                <a:cs typeface="Poppins" panose="020B0604020202020204" charset="0"/>
                <a:sym typeface="Ubuntu"/>
              </a:rPr>
              <a:t>structure</a:t>
            </a:r>
            <a:r>
              <a:rPr lang="en" sz="1600" b="0" i="0" u="none" strike="noStrike" cap="none" dirty="0">
                <a:solidFill>
                  <a:srgbClr val="000000"/>
                </a:solidFill>
                <a:latin typeface="Poppins" panose="020B0604020202020204" charset="0"/>
                <a:ea typeface="Ubuntu"/>
                <a:cs typeface="Poppins" panose="020B0604020202020204" charset="0"/>
                <a:sym typeface="Ubuntu"/>
              </a:rPr>
              <a:t> </a:t>
            </a:r>
            <a:r>
              <a:rPr lang="en" sz="1600" b="0" i="0" u="none" strike="noStrike" cap="none" dirty="0">
                <a:solidFill>
                  <a:schemeClr val="tx1"/>
                </a:solidFill>
                <a:latin typeface="Poppins" panose="020B0604020202020204" charset="0"/>
                <a:ea typeface="Ubuntu"/>
                <a:cs typeface="Poppins" panose="020B0604020202020204" charset="0"/>
                <a:sym typeface="Ubuntu"/>
              </a:rPr>
              <a:t>as</a:t>
            </a:r>
            <a:r>
              <a:rPr lang="en" sz="1600" b="0" i="0" u="none" strike="noStrike" cap="none" dirty="0">
                <a:solidFill>
                  <a:srgbClr val="000000"/>
                </a:solidFill>
                <a:latin typeface="Poppins" panose="020B0604020202020204" charset="0"/>
                <a:ea typeface="Ubuntu"/>
                <a:cs typeface="Poppins" panose="020B0604020202020204" charset="0"/>
                <a:sym typeface="Ubuntu"/>
              </a:rPr>
              <a:t> </a:t>
            </a:r>
            <a:r>
              <a:rPr lang="en" sz="1600" b="0" i="0" u="none" strike="noStrike" cap="none" dirty="0">
                <a:solidFill>
                  <a:schemeClr val="tx1"/>
                </a:solidFill>
                <a:latin typeface="Poppins" panose="020B0604020202020204" charset="0"/>
                <a:ea typeface="Ubuntu"/>
                <a:cs typeface="Poppins" panose="020B0604020202020204" charset="0"/>
                <a:sym typeface="Ubuntu"/>
              </a:rPr>
              <a:t>an existing dt table without the data in it</a:t>
            </a:r>
            <a:endParaRPr sz="1600" b="0" i="0" u="none" strike="noStrike" cap="none" dirty="0">
              <a:solidFill>
                <a:schemeClr val="tx1"/>
              </a:solidFill>
              <a:latin typeface="Poppins" panose="020B0604020202020204" charset="0"/>
              <a:ea typeface="Ubuntu"/>
              <a:cs typeface="Poppins" panose="020B0604020202020204" charset="0"/>
              <a:sym typeface="Ubuntu"/>
            </a:endParaRPr>
          </a:p>
          <a:p>
            <a:pPr marL="171450" marR="0" lvl="5" indent="-115888"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Poppins" panose="020B0604020202020204" charset="0"/>
              <a:ea typeface="Ubuntu"/>
              <a:cs typeface="Poppins" panose="020B0604020202020204" charset="0"/>
              <a:sym typeface="Ubuntu"/>
            </a:endParaRPr>
          </a:p>
          <a:p>
            <a:pPr marL="171450" marR="0" lvl="5" indent="-115888" algn="l" rtl="0">
              <a:lnSpc>
                <a:spcPct val="100000"/>
              </a:lnSpc>
              <a:spcBef>
                <a:spcPts val="0"/>
              </a:spcBef>
              <a:spcAft>
                <a:spcPts val="0"/>
              </a:spcAft>
              <a:buClr>
                <a:srgbClr val="000000"/>
              </a:buClr>
              <a:buSzPts val="1600"/>
              <a:buFont typeface="Ubuntu"/>
              <a:buNone/>
            </a:pPr>
            <a:r>
              <a:rPr lang="en" sz="1600" b="0" i="0" u="none" strike="noStrike" cap="none" dirty="0">
                <a:solidFill>
                  <a:schemeClr val="tx1"/>
                </a:solidFill>
                <a:latin typeface="Poppins" panose="020B0604020202020204" charset="0"/>
                <a:ea typeface="Ubuntu"/>
                <a:cs typeface="Poppins" panose="020B0604020202020204" charset="0"/>
                <a:sym typeface="Ubuntu"/>
              </a:rPr>
              <a:t>3. </a:t>
            </a:r>
            <a:r>
              <a:rPr lang="en" sz="1600" b="1" dirty="0">
                <a:solidFill>
                  <a:srgbClr val="E74C2D"/>
                </a:solidFill>
                <a:latin typeface="Poppins" panose="020B0604020202020204" charset="0"/>
                <a:cs typeface="Poppins" panose="020B0604020202020204" charset="0"/>
                <a:sym typeface="Ubuntu"/>
              </a:rPr>
              <a:t>Generate</a:t>
            </a:r>
            <a:r>
              <a:rPr lang="en" sz="1600" b="1" i="0" u="none" strike="noStrike" cap="none" dirty="0">
                <a:solidFill>
                  <a:srgbClr val="000000"/>
                </a:solidFill>
                <a:latin typeface="Poppins" panose="020B0604020202020204" charset="0"/>
                <a:ea typeface="Ubuntu"/>
                <a:cs typeface="Poppins" panose="020B0604020202020204" charset="0"/>
                <a:sym typeface="Ubuntu"/>
              </a:rPr>
              <a:t> </a:t>
            </a:r>
            <a:r>
              <a:rPr lang="en" sz="1600" b="1" dirty="0">
                <a:solidFill>
                  <a:srgbClr val="E74C2D"/>
                </a:solidFill>
                <a:latin typeface="Poppins" panose="020B0604020202020204" charset="0"/>
                <a:cs typeface="Poppins" panose="020B0604020202020204" charset="0"/>
                <a:sym typeface="Ubuntu"/>
              </a:rPr>
              <a:t>Data</a:t>
            </a:r>
            <a:r>
              <a:rPr lang="en" sz="1600" b="1" i="0" u="none" strike="noStrike" cap="none" dirty="0">
                <a:solidFill>
                  <a:srgbClr val="000000"/>
                </a:solidFill>
                <a:latin typeface="Poppins" panose="020B0604020202020204" charset="0"/>
                <a:ea typeface="Ubuntu"/>
                <a:cs typeface="Poppins" panose="020B0604020202020204" charset="0"/>
                <a:sym typeface="Ubuntu"/>
              </a:rPr>
              <a:t> </a:t>
            </a:r>
            <a:r>
              <a:rPr lang="en" sz="1600" b="1" dirty="0">
                <a:solidFill>
                  <a:srgbClr val="E74C2D"/>
                </a:solidFill>
                <a:latin typeface="Poppins" panose="020B0604020202020204" charset="0"/>
                <a:cs typeface="Poppins" panose="020B0604020202020204" charset="0"/>
                <a:sym typeface="Ubuntu"/>
              </a:rPr>
              <a:t>Table</a:t>
            </a:r>
            <a:endParaRPr sz="1600" b="1" dirty="0">
              <a:solidFill>
                <a:srgbClr val="E74C2D"/>
              </a:solidFill>
              <a:latin typeface="Poppins" panose="020B0604020202020204" charset="0"/>
              <a:cs typeface="Poppins" panose="020B0604020202020204" charset="0"/>
            </a:endParaRPr>
          </a:p>
          <a:p>
            <a:pPr marL="288925" marR="0" lvl="5" indent="-115888" algn="l" rtl="0">
              <a:lnSpc>
                <a:spcPct val="100000"/>
              </a:lnSpc>
              <a:spcBef>
                <a:spcPts val="0"/>
              </a:spcBef>
              <a:spcAft>
                <a:spcPts val="0"/>
              </a:spcAft>
              <a:buClr>
                <a:srgbClr val="000000"/>
              </a:buClr>
              <a:buSzPts val="1600"/>
              <a:buFont typeface="Ubuntu"/>
              <a:buNone/>
            </a:pPr>
            <a:r>
              <a:rPr lang="en" sz="1600" b="0" i="0" u="none" strike="noStrike" cap="none" dirty="0">
                <a:solidFill>
                  <a:schemeClr val="tx1"/>
                </a:solidFill>
                <a:latin typeface="Poppins" panose="020B0604020202020204" charset="0"/>
                <a:ea typeface="Ubuntu"/>
                <a:cs typeface="Poppins" panose="020B0604020202020204" charset="0"/>
                <a:sym typeface="Ubuntu"/>
              </a:rPr>
              <a:t>you can create a table out of tabular formatted text</a:t>
            </a:r>
            <a:endParaRPr sz="1600" b="0" i="0" u="none" strike="noStrike" cap="none" dirty="0">
              <a:solidFill>
                <a:schemeClr val="tx1"/>
              </a:solidFill>
              <a:latin typeface="Poppins" panose="020B0604020202020204" charset="0"/>
              <a:ea typeface="Ubuntu"/>
              <a:cs typeface="Poppins" panose="020B0604020202020204" charset="0"/>
              <a:sym typeface="Ubuntu"/>
            </a:endParaRPr>
          </a:p>
        </p:txBody>
      </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6"/>
        <p:cNvGrpSpPr/>
        <p:nvPr/>
      </p:nvGrpSpPr>
      <p:grpSpPr>
        <a:xfrm>
          <a:off x="0" y="0"/>
          <a:ext cx="0" cy="0"/>
          <a:chOff x="0" y="0"/>
          <a:chExt cx="0" cy="0"/>
        </a:xfrm>
      </p:grpSpPr>
      <p:graphicFrame>
        <p:nvGraphicFramePr>
          <p:cNvPr id="158" name="Google Shape;158;p28"/>
          <p:cNvGraphicFramePr/>
          <p:nvPr>
            <p:extLst>
              <p:ext uri="{D42A27DB-BD31-4B8C-83A1-F6EECF244321}">
                <p14:modId xmlns:p14="http://schemas.microsoft.com/office/powerpoint/2010/main" val="3884963959"/>
              </p:ext>
            </p:extLst>
          </p:nvPr>
        </p:nvGraphicFramePr>
        <p:xfrm>
          <a:off x="591268" y="865274"/>
          <a:ext cx="7961464" cy="3695444"/>
        </p:xfrm>
        <a:graphic>
          <a:graphicData uri="http://schemas.openxmlformats.org/drawingml/2006/table">
            <a:tbl>
              <a:tblPr>
                <a:tableStyleId>{F5AB1C69-6EDB-4FF4-983F-18BD219EF322}</a:tableStyleId>
              </a:tblPr>
              <a:tblGrid>
                <a:gridCol w="2221638">
                  <a:extLst>
                    <a:ext uri="{9D8B030D-6E8A-4147-A177-3AD203B41FA5}">
                      <a16:colId xmlns:a16="http://schemas.microsoft.com/office/drawing/2014/main" val="20000"/>
                    </a:ext>
                  </a:extLst>
                </a:gridCol>
                <a:gridCol w="2885398">
                  <a:extLst>
                    <a:ext uri="{9D8B030D-6E8A-4147-A177-3AD203B41FA5}">
                      <a16:colId xmlns:a16="http://schemas.microsoft.com/office/drawing/2014/main" val="20001"/>
                    </a:ext>
                  </a:extLst>
                </a:gridCol>
                <a:gridCol w="2854428">
                  <a:extLst>
                    <a:ext uri="{9D8B030D-6E8A-4147-A177-3AD203B41FA5}">
                      <a16:colId xmlns:a16="http://schemas.microsoft.com/office/drawing/2014/main" val="20002"/>
                    </a:ext>
                  </a:extLst>
                </a:gridCol>
              </a:tblGrid>
              <a:tr h="555954">
                <a:tc>
                  <a:txBody>
                    <a:bodyPr/>
                    <a:lstStyle/>
                    <a:p>
                      <a:pPr marL="0" marR="0" lvl="0" indent="0" algn="ctr" rtl="0">
                        <a:lnSpc>
                          <a:spcPct val="100000"/>
                        </a:lnSpc>
                        <a:spcBef>
                          <a:spcPts val="0"/>
                        </a:spcBef>
                        <a:spcAft>
                          <a:spcPts val="0"/>
                        </a:spcAft>
                        <a:buClr>
                          <a:srgbClr val="000000"/>
                        </a:buClr>
                        <a:buSzPts val="1400"/>
                        <a:buFont typeface="Arial"/>
                        <a:buNone/>
                      </a:pPr>
                      <a:endParaRPr sz="2000" u="none" strike="noStrike" cap="none" dirty="0">
                        <a:solidFill>
                          <a:schemeClr val="lt1"/>
                        </a:solidFill>
                        <a:latin typeface="Poppins" panose="020B0604020202020204" charset="0"/>
                        <a:ea typeface="Ubuntu"/>
                        <a:cs typeface="Poppins" panose="020B0604020202020204" charset="0"/>
                        <a:sym typeface="Ubuntu"/>
                      </a:endParaRPr>
                    </a:p>
                  </a:txBody>
                  <a:tcPr marL="91450" marR="91450" marT="45725" marB="45725"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chemeClr val="lt1"/>
                        </a:buClr>
                        <a:buSzPts val="1800"/>
                        <a:buFont typeface="Ubuntu"/>
                        <a:buNone/>
                      </a:pPr>
                      <a:r>
                        <a:rPr lang="en" sz="1600" b="1" u="none" strike="noStrike" cap="none" dirty="0">
                          <a:solidFill>
                            <a:schemeClr val="bg1"/>
                          </a:solidFill>
                          <a:sym typeface="Ubuntu"/>
                        </a:rPr>
                        <a:t>Excel Application APIs</a:t>
                      </a:r>
                      <a:endParaRPr sz="1600" b="1" dirty="0">
                        <a:solidFill>
                          <a:schemeClr val="bg1"/>
                        </a:solidFill>
                        <a:latin typeface="Poppins" panose="020B0604020202020204" charset="0"/>
                        <a:cs typeface="Poppins" panose="020B0604020202020204" charset="0"/>
                      </a:endParaRPr>
                    </a:p>
                  </a:txBody>
                  <a:tcPr marL="91450" marR="91450" marT="45725" marB="45725" anchor="ctr">
                    <a:lnL w="12700" cmpd="sng">
                      <a:noFill/>
                    </a:lnL>
                    <a:solidFill>
                      <a:srgbClr val="2372B2"/>
                    </a:solidFill>
                  </a:tcPr>
                </a:tc>
                <a:tc>
                  <a:txBody>
                    <a:bodyPr/>
                    <a:lstStyle/>
                    <a:p>
                      <a:pPr marL="0" marR="0" lvl="0" indent="0" algn="ctr" rtl="0">
                        <a:lnSpc>
                          <a:spcPct val="100000"/>
                        </a:lnSpc>
                        <a:spcBef>
                          <a:spcPts val="0"/>
                        </a:spcBef>
                        <a:spcAft>
                          <a:spcPts val="0"/>
                        </a:spcAft>
                        <a:buClr>
                          <a:schemeClr val="lt1"/>
                        </a:buClr>
                        <a:buSzPts val="1800"/>
                        <a:buFont typeface="Ubuntu"/>
                        <a:buNone/>
                      </a:pPr>
                      <a:r>
                        <a:rPr lang="en" sz="1600" b="1" u="none" strike="noStrike" cap="none" dirty="0">
                          <a:ln>
                            <a:noFill/>
                          </a:ln>
                          <a:solidFill>
                            <a:schemeClr val="bg1"/>
                          </a:solidFill>
                          <a:sym typeface="Ubuntu"/>
                        </a:rPr>
                        <a:t>Direct File Access APIs</a:t>
                      </a:r>
                      <a:endParaRPr sz="1600" b="1" dirty="0">
                        <a:ln>
                          <a:noFill/>
                        </a:ln>
                        <a:solidFill>
                          <a:schemeClr val="bg1"/>
                        </a:solidFill>
                        <a:latin typeface="Poppins" panose="020B0604020202020204" charset="0"/>
                        <a:cs typeface="Poppins" panose="020B0604020202020204" charset="0"/>
                      </a:endParaRPr>
                    </a:p>
                  </a:txBody>
                  <a:tcPr marL="91450" marR="91450" marT="45725" marB="45725" anchor="ctr">
                    <a:solidFill>
                      <a:srgbClr val="5EC1EA"/>
                    </a:solidFill>
                  </a:tcPr>
                </a:tc>
                <a:extLst>
                  <a:ext uri="{0D108BD9-81ED-4DB2-BD59-A6C34878D82A}">
                    <a16:rowId xmlns:a16="http://schemas.microsoft.com/office/drawing/2014/main" val="10000"/>
                  </a:ext>
                </a:extLst>
              </a:tr>
              <a:tr h="561735">
                <a:tc>
                  <a:txBody>
                    <a:bodyPr/>
                    <a:lstStyle/>
                    <a:p>
                      <a:pPr marL="0" marR="0" lvl="0" indent="0" algn="ctr" rtl="0">
                        <a:lnSpc>
                          <a:spcPct val="100000"/>
                        </a:lnSpc>
                        <a:spcBef>
                          <a:spcPts val="0"/>
                        </a:spcBef>
                        <a:spcAft>
                          <a:spcPts val="0"/>
                        </a:spcAft>
                        <a:buClr>
                          <a:schemeClr val="lt1"/>
                        </a:buClr>
                        <a:buSzPts val="1400"/>
                        <a:buFont typeface="Ubuntu"/>
                        <a:buNone/>
                      </a:pPr>
                      <a:r>
                        <a:rPr lang="en" sz="1600" b="1" u="none" strike="noStrike" cap="none" dirty="0">
                          <a:solidFill>
                            <a:schemeClr val="bg1"/>
                          </a:solidFill>
                          <a:sym typeface="Ubuntu"/>
                        </a:rPr>
                        <a:t>Works without MS Office?</a:t>
                      </a:r>
                      <a:endParaRPr sz="1600" b="1" dirty="0">
                        <a:solidFill>
                          <a:schemeClr val="bg1"/>
                        </a:solidFill>
                        <a:latin typeface="Poppins" panose="020B0604020202020204" charset="0"/>
                        <a:cs typeface="Poppins" panose="020B0604020202020204" charset="0"/>
                      </a:endParaRPr>
                    </a:p>
                  </a:txBody>
                  <a:tcPr marL="91450" marR="91450" marT="45725" marB="45725" anchor="ctr">
                    <a:lnT w="12700" cmpd="sng">
                      <a:noFill/>
                    </a:lnT>
                    <a:solidFill>
                      <a:srgbClr val="131D40"/>
                    </a:solidFill>
                  </a:tcP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dirty="0">
                          <a:sym typeface="Ubuntu"/>
                        </a:rPr>
                        <a:t>No</a:t>
                      </a:r>
                      <a:endParaRPr sz="1600" dirty="0">
                        <a:latin typeface="Poppins" panose="020B0604020202020204" charset="0"/>
                        <a:cs typeface="Poppins" panose="020B0604020202020204"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dirty="0">
                          <a:sym typeface="Ubuntu"/>
                        </a:rPr>
                        <a:t>Yes</a:t>
                      </a:r>
                      <a:endParaRPr sz="1600" dirty="0">
                        <a:latin typeface="Poppins" panose="020B0604020202020204" charset="0"/>
                        <a:cs typeface="Poppins" panose="020B0604020202020204" charset="0"/>
                      </a:endParaRPr>
                    </a:p>
                  </a:txBody>
                  <a:tcPr marL="91450" marR="91450" marT="45725" marB="45725" anchor="ctr"/>
                </a:tc>
                <a:extLst>
                  <a:ext uri="{0D108BD9-81ED-4DB2-BD59-A6C34878D82A}">
                    <a16:rowId xmlns:a16="http://schemas.microsoft.com/office/drawing/2014/main" val="10001"/>
                  </a:ext>
                </a:extLst>
              </a:tr>
              <a:tr h="561735">
                <a:tc>
                  <a:txBody>
                    <a:bodyPr/>
                    <a:lstStyle/>
                    <a:p>
                      <a:pPr marL="0" marR="0" lvl="0" indent="0" algn="ctr" rtl="0">
                        <a:lnSpc>
                          <a:spcPct val="100000"/>
                        </a:lnSpc>
                        <a:spcBef>
                          <a:spcPts val="0"/>
                        </a:spcBef>
                        <a:spcAft>
                          <a:spcPts val="0"/>
                        </a:spcAft>
                        <a:buClr>
                          <a:schemeClr val="lt1"/>
                        </a:buClr>
                        <a:buSzPts val="1400"/>
                        <a:buFont typeface="Ubuntu"/>
                        <a:buNone/>
                      </a:pPr>
                      <a:r>
                        <a:rPr lang="en" sz="1600" b="1" u="none" strike="noStrike" cap="none" dirty="0">
                          <a:solidFill>
                            <a:schemeClr val="bg1"/>
                          </a:solidFill>
                          <a:sym typeface="Ubuntu"/>
                        </a:rPr>
                        <a:t>Works with file open?</a:t>
                      </a:r>
                      <a:endParaRPr sz="1600" b="1" dirty="0">
                        <a:solidFill>
                          <a:schemeClr val="bg1"/>
                        </a:solidFill>
                        <a:latin typeface="Poppins" panose="020B0604020202020204" charset="0"/>
                        <a:cs typeface="Poppins" panose="020B0604020202020204" charset="0"/>
                      </a:endParaRPr>
                    </a:p>
                  </a:txBody>
                  <a:tcPr marL="91450" marR="91450" marT="45725" marB="45725" anchor="ctr">
                    <a:solidFill>
                      <a:srgbClr val="2372B2"/>
                    </a:solidFill>
                  </a:tcP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a:sym typeface="Ubuntu"/>
                        </a:rPr>
                        <a:t>Yes, both opened and closed</a:t>
                      </a:r>
                      <a:endParaRPr sz="1600">
                        <a:latin typeface="Poppins" panose="020B0604020202020204" charset="0"/>
                        <a:cs typeface="Poppins" panose="020B0604020202020204"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a:sym typeface="Ubuntu"/>
                        </a:rPr>
                        <a:t>No</a:t>
                      </a:r>
                      <a:endParaRPr sz="1600">
                        <a:latin typeface="Poppins" panose="020B0604020202020204" charset="0"/>
                        <a:cs typeface="Poppins" panose="020B0604020202020204" charset="0"/>
                      </a:endParaRPr>
                    </a:p>
                  </a:txBody>
                  <a:tcPr marL="91450" marR="91450" marT="45725" marB="45725" anchor="ctr"/>
                </a:tc>
                <a:extLst>
                  <a:ext uri="{0D108BD9-81ED-4DB2-BD59-A6C34878D82A}">
                    <a16:rowId xmlns:a16="http://schemas.microsoft.com/office/drawing/2014/main" val="10002"/>
                  </a:ext>
                </a:extLst>
              </a:tr>
              <a:tr h="798252">
                <a:tc>
                  <a:txBody>
                    <a:bodyPr/>
                    <a:lstStyle/>
                    <a:p>
                      <a:pPr marL="0" marR="0" lvl="0" indent="0" algn="ctr" rtl="0">
                        <a:lnSpc>
                          <a:spcPct val="100000"/>
                        </a:lnSpc>
                        <a:spcBef>
                          <a:spcPts val="0"/>
                        </a:spcBef>
                        <a:spcAft>
                          <a:spcPts val="0"/>
                        </a:spcAft>
                        <a:buClr>
                          <a:schemeClr val="lt1"/>
                        </a:buClr>
                        <a:buSzPts val="1400"/>
                        <a:buFont typeface="Ubuntu"/>
                        <a:buNone/>
                      </a:pPr>
                      <a:r>
                        <a:rPr lang="en" sz="1600" b="1" u="none" strike="noStrike" cap="none" dirty="0">
                          <a:solidFill>
                            <a:schemeClr val="bg1"/>
                          </a:solidFill>
                          <a:sym typeface="Ubuntu"/>
                        </a:rPr>
                        <a:t>Works with xls files? (older than Office 2007)</a:t>
                      </a:r>
                      <a:endParaRPr sz="1600" b="1" dirty="0">
                        <a:solidFill>
                          <a:schemeClr val="bg1"/>
                        </a:solidFill>
                        <a:latin typeface="Poppins" panose="020B0604020202020204" charset="0"/>
                        <a:cs typeface="Poppins" panose="020B0604020202020204" charset="0"/>
                      </a:endParaRPr>
                    </a:p>
                  </a:txBody>
                  <a:tcPr marL="91450" marR="91450" marT="45725" marB="45725" anchor="ctr">
                    <a:solidFill>
                      <a:srgbClr val="5EC1EA"/>
                    </a:solidFill>
                  </a:tcP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a:sym typeface="Ubuntu"/>
                        </a:rPr>
                        <a:t>Yes</a:t>
                      </a:r>
                      <a:endParaRPr sz="1600">
                        <a:latin typeface="Poppins" panose="020B0604020202020204" charset="0"/>
                        <a:cs typeface="Poppins" panose="020B0604020202020204"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a:sym typeface="Ubuntu"/>
                        </a:rPr>
                        <a:t>No, only new format (xlsx, xlsm, xlsb)</a:t>
                      </a:r>
                      <a:endParaRPr sz="1600">
                        <a:latin typeface="Poppins" panose="020B0604020202020204" charset="0"/>
                        <a:cs typeface="Poppins" panose="020B0604020202020204" charset="0"/>
                      </a:endParaRPr>
                    </a:p>
                  </a:txBody>
                  <a:tcPr marL="91450" marR="91450" marT="45725" marB="45725" anchor="ctr"/>
                </a:tc>
                <a:extLst>
                  <a:ext uri="{0D108BD9-81ED-4DB2-BD59-A6C34878D82A}">
                    <a16:rowId xmlns:a16="http://schemas.microsoft.com/office/drawing/2014/main" val="10003"/>
                  </a:ext>
                </a:extLst>
              </a:tr>
              <a:tr h="561735">
                <a:tc>
                  <a:txBody>
                    <a:bodyPr/>
                    <a:lstStyle/>
                    <a:p>
                      <a:pPr marL="0" marR="0" lvl="0" indent="0" algn="ctr" rtl="0">
                        <a:lnSpc>
                          <a:spcPct val="100000"/>
                        </a:lnSpc>
                        <a:spcBef>
                          <a:spcPts val="0"/>
                        </a:spcBef>
                        <a:spcAft>
                          <a:spcPts val="0"/>
                        </a:spcAft>
                        <a:buClr>
                          <a:schemeClr val="lt1"/>
                        </a:buClr>
                        <a:buSzPts val="1400"/>
                        <a:buFont typeface="Ubuntu"/>
                        <a:buNone/>
                      </a:pPr>
                      <a:r>
                        <a:rPr lang="en" sz="1600" b="1" u="none" strike="noStrike" cap="none" dirty="0">
                          <a:solidFill>
                            <a:schemeClr val="bg1"/>
                          </a:solidFill>
                          <a:sym typeface="Ubuntu"/>
                        </a:rPr>
                        <a:t>Needs a container for its activities?</a:t>
                      </a:r>
                      <a:endParaRPr sz="1600" b="1" dirty="0">
                        <a:solidFill>
                          <a:schemeClr val="bg1"/>
                        </a:solidFill>
                        <a:latin typeface="Poppins" panose="020B0604020202020204" charset="0"/>
                        <a:cs typeface="Poppins" panose="020B0604020202020204" charset="0"/>
                      </a:endParaRPr>
                    </a:p>
                  </a:txBody>
                  <a:tcPr marL="91450" marR="91450" marT="45725" marB="45725" anchor="ctr">
                    <a:solidFill>
                      <a:srgbClr val="E74C17"/>
                    </a:solidFill>
                  </a:tcP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a:sym typeface="Ubuntu"/>
                        </a:rPr>
                        <a:t>Yes, Excel Application Scope</a:t>
                      </a:r>
                      <a:endParaRPr sz="1600">
                        <a:latin typeface="Poppins" panose="020B0604020202020204" charset="0"/>
                        <a:cs typeface="Poppins" panose="020B0604020202020204"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a:sym typeface="Ubuntu"/>
                        </a:rPr>
                        <a:t>No</a:t>
                      </a:r>
                      <a:endParaRPr sz="1600">
                        <a:latin typeface="Poppins" panose="020B0604020202020204" charset="0"/>
                        <a:cs typeface="Poppins" panose="020B0604020202020204" charset="0"/>
                      </a:endParaRPr>
                    </a:p>
                  </a:txBody>
                  <a:tcPr marL="91450" marR="91450" marT="45725" marB="45725" anchor="ctr"/>
                </a:tc>
                <a:extLst>
                  <a:ext uri="{0D108BD9-81ED-4DB2-BD59-A6C34878D82A}">
                    <a16:rowId xmlns:a16="http://schemas.microsoft.com/office/drawing/2014/main" val="10004"/>
                  </a:ext>
                </a:extLst>
              </a:tr>
              <a:tr h="561735">
                <a:tc>
                  <a:txBody>
                    <a:bodyPr/>
                    <a:lstStyle/>
                    <a:p>
                      <a:pPr marL="0" marR="0" lvl="0" indent="0" algn="ctr" rtl="0">
                        <a:lnSpc>
                          <a:spcPct val="100000"/>
                        </a:lnSpc>
                        <a:spcBef>
                          <a:spcPts val="0"/>
                        </a:spcBef>
                        <a:spcAft>
                          <a:spcPts val="0"/>
                        </a:spcAft>
                        <a:buClr>
                          <a:schemeClr val="lt1"/>
                        </a:buClr>
                        <a:buSzPts val="1400"/>
                        <a:buFont typeface="Ubuntu"/>
                        <a:buNone/>
                      </a:pPr>
                      <a:r>
                        <a:rPr lang="en" sz="1600" b="1" u="none" strike="noStrike" cap="none" dirty="0">
                          <a:solidFill>
                            <a:schemeClr val="bg1"/>
                          </a:solidFill>
                          <a:sym typeface="Ubuntu"/>
                        </a:rPr>
                        <a:t>Works with macros and Excel tables?</a:t>
                      </a:r>
                      <a:endParaRPr sz="1600" b="1" dirty="0">
                        <a:solidFill>
                          <a:schemeClr val="bg1"/>
                        </a:solidFill>
                        <a:latin typeface="Poppins" panose="020B0604020202020204" charset="0"/>
                        <a:cs typeface="Poppins" panose="020B0604020202020204" charset="0"/>
                      </a:endParaRPr>
                    </a:p>
                  </a:txBody>
                  <a:tcPr marL="91450" marR="91450" marT="45725" marB="45725" anchor="ctr">
                    <a:solidFill>
                      <a:srgbClr val="7F7F7F"/>
                    </a:solidFill>
                  </a:tcP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dirty="0">
                          <a:sym typeface="Ubuntu"/>
                        </a:rPr>
                        <a:t>Yes</a:t>
                      </a:r>
                      <a:endParaRPr sz="1600" dirty="0">
                        <a:latin typeface="Poppins" panose="020B0604020202020204" charset="0"/>
                        <a:cs typeface="Poppins" panose="020B0604020202020204" charset="0"/>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400"/>
                        <a:buFont typeface="Ubuntu"/>
                        <a:buNone/>
                      </a:pPr>
                      <a:r>
                        <a:rPr lang="en" sz="1600" u="none" strike="noStrike" cap="none" dirty="0">
                          <a:sym typeface="Ubuntu"/>
                        </a:rPr>
                        <a:t>No</a:t>
                      </a:r>
                      <a:endParaRPr sz="1600" dirty="0">
                        <a:latin typeface="Poppins" panose="020B0604020202020204" charset="0"/>
                        <a:cs typeface="Poppins" panose="020B0604020202020204" charset="0"/>
                      </a:endParaRPr>
                    </a:p>
                  </a:txBody>
                  <a:tcPr marL="91450" marR="91450" marT="45725" marB="45725" anchor="ctr"/>
                </a:tc>
                <a:extLst>
                  <a:ext uri="{0D108BD9-81ED-4DB2-BD59-A6C34878D82A}">
                    <a16:rowId xmlns:a16="http://schemas.microsoft.com/office/drawing/2014/main" val="10005"/>
                  </a:ext>
                </a:extLst>
              </a:tr>
            </a:tbl>
          </a:graphicData>
        </a:graphic>
      </p:graphicFrame>
      <p:sp>
        <p:nvSpPr>
          <p:cNvPr id="2" name="Title 1">
            <a:extLst>
              <a:ext uri="{FF2B5EF4-FFF2-40B4-BE49-F238E27FC236}">
                <a16:creationId xmlns:a16="http://schemas.microsoft.com/office/drawing/2014/main" id="{A62533C4-25D3-4E9C-8CC4-F2A0AA398790}"/>
              </a:ext>
            </a:extLst>
          </p:cNvPr>
          <p:cNvSpPr>
            <a:spLocks noGrp="1"/>
          </p:cNvSpPr>
          <p:nvPr>
            <p:ph type="title"/>
          </p:nvPr>
        </p:nvSpPr>
        <p:spPr/>
        <p:txBody>
          <a:bodyPr/>
          <a:lstStyle/>
          <a:p>
            <a:r>
              <a:rPr lang="en-US" dirty="0">
                <a:sym typeface="Ubuntu"/>
              </a:rPr>
              <a:t>ACCESS MODES</a:t>
            </a:r>
            <a:br>
              <a:rPr lang="en-US" dirty="0">
                <a:sym typeface="Ubuntu"/>
              </a:rPr>
            </a:br>
            <a:endParaRPr lang="en-US" dirty="0"/>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p:txBody>
          <a:bodyPr/>
          <a:lstStyle/>
          <a:p>
            <a:pPr lvl="0"/>
            <a:r>
              <a:rPr lang="en-US" dirty="0">
                <a:sym typeface="Ubuntu"/>
              </a:rPr>
              <a:t>RECORDING PROFILES</a:t>
            </a:r>
            <a:endParaRPr lang="en-US" dirty="0"/>
          </a:p>
        </p:txBody>
      </p:sp>
      <p:sp>
        <p:nvSpPr>
          <p:cNvPr id="164" name="Google Shape;164;p29"/>
          <p:cNvSpPr txBox="1">
            <a:spLocks noGrp="1"/>
          </p:cNvSpPr>
          <p:nvPr>
            <p:ph type="body" idx="4294967295"/>
          </p:nvPr>
        </p:nvSpPr>
        <p:spPr>
          <a:xfrm>
            <a:off x="371475" y="881176"/>
            <a:ext cx="3383280" cy="45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Ubuntu"/>
              <a:buNone/>
            </a:pPr>
            <a:r>
              <a:rPr lang="en" sz="1800" b="1" i="0" u="none" strike="noStrike" cap="none" dirty="0">
                <a:solidFill>
                  <a:srgbClr val="E74C2D"/>
                </a:solidFill>
                <a:latin typeface="Poppins" panose="020B0604020202020204" charset="0"/>
                <a:cs typeface="Poppins" panose="020B0604020202020204" charset="0"/>
                <a:sym typeface="Ubuntu"/>
              </a:rPr>
              <a:t>Basic Recording</a:t>
            </a:r>
            <a:endParaRPr dirty="0">
              <a:solidFill>
                <a:srgbClr val="E74C2D"/>
              </a:solidFill>
              <a:latin typeface="Poppins" panose="020B0604020202020204" charset="0"/>
              <a:cs typeface="Poppins" panose="020B0604020202020204" charset="0"/>
            </a:endParaRPr>
          </a:p>
        </p:txBody>
      </p:sp>
      <p:pic>
        <p:nvPicPr>
          <p:cNvPr id="165" name="Google Shape;165;p29"/>
          <p:cNvPicPr preferRelativeResize="0"/>
          <p:nvPr/>
        </p:nvPicPr>
        <p:blipFill rotWithShape="1">
          <a:blip r:embed="rId3">
            <a:alphaModFix/>
          </a:blip>
          <a:srcRect/>
          <a:stretch/>
        </p:blipFill>
        <p:spPr>
          <a:xfrm>
            <a:off x="371475" y="1376160"/>
            <a:ext cx="4095750" cy="1209675"/>
          </a:xfrm>
          <a:prstGeom prst="rect">
            <a:avLst/>
          </a:prstGeom>
          <a:noFill/>
          <a:ln>
            <a:noFill/>
          </a:ln>
        </p:spPr>
      </p:pic>
      <p:pic>
        <p:nvPicPr>
          <p:cNvPr id="166" name="Google Shape;166;p29"/>
          <p:cNvPicPr preferRelativeResize="0"/>
          <p:nvPr/>
        </p:nvPicPr>
        <p:blipFill rotWithShape="1">
          <a:blip r:embed="rId4">
            <a:alphaModFix/>
          </a:blip>
          <a:srcRect/>
          <a:stretch/>
        </p:blipFill>
        <p:spPr>
          <a:xfrm>
            <a:off x="4664575" y="1371443"/>
            <a:ext cx="4095750" cy="1209675"/>
          </a:xfrm>
          <a:prstGeom prst="rect">
            <a:avLst/>
          </a:prstGeom>
          <a:noFill/>
          <a:ln>
            <a:noFill/>
          </a:ln>
        </p:spPr>
      </p:pic>
      <p:pic>
        <p:nvPicPr>
          <p:cNvPr id="167" name="Google Shape;167;p29"/>
          <p:cNvPicPr preferRelativeResize="0"/>
          <p:nvPr/>
        </p:nvPicPr>
        <p:blipFill rotWithShape="1">
          <a:blip r:embed="rId5">
            <a:alphaModFix/>
          </a:blip>
          <a:srcRect/>
          <a:stretch/>
        </p:blipFill>
        <p:spPr>
          <a:xfrm>
            <a:off x="341925" y="3238898"/>
            <a:ext cx="4125300" cy="1209675"/>
          </a:xfrm>
          <a:prstGeom prst="rect">
            <a:avLst/>
          </a:prstGeom>
          <a:noFill/>
          <a:ln>
            <a:noFill/>
          </a:ln>
        </p:spPr>
      </p:pic>
      <p:pic>
        <p:nvPicPr>
          <p:cNvPr id="168" name="Google Shape;168;p29"/>
          <p:cNvPicPr preferRelativeResize="0"/>
          <p:nvPr/>
        </p:nvPicPr>
        <p:blipFill rotWithShape="1">
          <a:blip r:embed="rId6">
            <a:alphaModFix/>
          </a:blip>
          <a:srcRect/>
          <a:stretch/>
        </p:blipFill>
        <p:spPr>
          <a:xfrm>
            <a:off x="4664575" y="3220710"/>
            <a:ext cx="4191000" cy="1209675"/>
          </a:xfrm>
          <a:prstGeom prst="rect">
            <a:avLst/>
          </a:prstGeom>
          <a:noFill/>
          <a:ln>
            <a:noFill/>
          </a:ln>
        </p:spPr>
      </p:pic>
      <p:sp>
        <p:nvSpPr>
          <p:cNvPr id="169" name="Google Shape;169;p29"/>
          <p:cNvSpPr txBox="1"/>
          <p:nvPr/>
        </p:nvSpPr>
        <p:spPr>
          <a:xfrm>
            <a:off x="4664575" y="881176"/>
            <a:ext cx="338328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1" dirty="0">
                <a:solidFill>
                  <a:srgbClr val="E74C2D"/>
                </a:solidFill>
                <a:latin typeface="Poppins" panose="020B0604020202020204" charset="0"/>
                <a:cs typeface="Poppins" panose="020B0604020202020204" charset="0"/>
                <a:sym typeface="Ubuntu"/>
              </a:rPr>
              <a:t>Desktop Recording</a:t>
            </a:r>
            <a:endParaRPr sz="1800" b="1" dirty="0">
              <a:solidFill>
                <a:srgbClr val="E74C2D"/>
              </a:solidFill>
              <a:latin typeface="Poppins" panose="020B0604020202020204" charset="0"/>
              <a:cs typeface="Poppins" panose="020B0604020202020204" charset="0"/>
              <a:sym typeface="Ubuntu"/>
            </a:endParaRPr>
          </a:p>
        </p:txBody>
      </p:sp>
      <p:sp>
        <p:nvSpPr>
          <p:cNvPr id="170" name="Google Shape;170;p29"/>
          <p:cNvSpPr txBox="1"/>
          <p:nvPr/>
        </p:nvSpPr>
        <p:spPr>
          <a:xfrm>
            <a:off x="341925" y="2772436"/>
            <a:ext cx="338328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Ubuntu"/>
              <a:buNone/>
            </a:pPr>
            <a:r>
              <a:rPr lang="en" sz="1800" b="1" dirty="0">
                <a:solidFill>
                  <a:srgbClr val="E74C2D"/>
                </a:solidFill>
                <a:latin typeface="Poppins" panose="020B0604020202020204" charset="0"/>
                <a:cs typeface="Poppins" panose="020B0604020202020204" charset="0"/>
                <a:sym typeface="Ubuntu"/>
              </a:rPr>
              <a:t>Web Recording</a:t>
            </a:r>
            <a:endParaRPr sz="1800" b="1" dirty="0">
              <a:solidFill>
                <a:srgbClr val="E74C2D"/>
              </a:solidFill>
              <a:latin typeface="Poppins" panose="020B0604020202020204" charset="0"/>
              <a:cs typeface="Poppins" panose="020B0604020202020204" charset="0"/>
              <a:sym typeface="Ubuntu"/>
            </a:endParaRPr>
          </a:p>
        </p:txBody>
      </p:sp>
      <p:sp>
        <p:nvSpPr>
          <p:cNvPr id="171" name="Google Shape;171;p29"/>
          <p:cNvSpPr txBox="1"/>
          <p:nvPr/>
        </p:nvSpPr>
        <p:spPr>
          <a:xfrm>
            <a:off x="4664575" y="2772436"/>
            <a:ext cx="338328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Ubuntu"/>
              <a:buNone/>
            </a:pPr>
            <a:r>
              <a:rPr lang="en" sz="1800" b="1" dirty="0">
                <a:solidFill>
                  <a:srgbClr val="E74C2D"/>
                </a:solidFill>
                <a:latin typeface="Poppins" panose="020B0604020202020204" charset="0"/>
                <a:cs typeface="Poppins" panose="020B0604020202020204" charset="0"/>
                <a:sym typeface="Ubuntu"/>
              </a:rPr>
              <a:t>Citrix Recording</a:t>
            </a:r>
            <a:endParaRPr sz="1800" b="1" dirty="0">
              <a:solidFill>
                <a:srgbClr val="E74C2D"/>
              </a:solidFill>
              <a:latin typeface="Poppins" panose="020B0604020202020204" charset="0"/>
              <a:cs typeface="Poppins" panose="020B0604020202020204" charset="0"/>
              <a:sym typeface="Ubuntu"/>
            </a:endParaRPr>
          </a:p>
        </p:txBody>
      </p:sp>
    </p:spTree>
  </p:cSld>
  <p:clrMapOvr>
    <a:masterClrMapping/>
  </p:clrMapOvr>
  <p:transition spd="slow">
    <p:fade thruBlk="1"/>
  </p:transition>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UiPath">
      <a:dk1>
        <a:srgbClr val="7F7F7F"/>
      </a:dk1>
      <a:lt1>
        <a:srgbClr val="FFFFFF"/>
      </a:lt1>
      <a:dk2>
        <a:srgbClr val="5F5F5F"/>
      </a:dk2>
      <a:lt2>
        <a:srgbClr val="CEE3ED"/>
      </a:lt2>
      <a:accent1>
        <a:srgbClr val="2372B2"/>
      </a:accent1>
      <a:accent2>
        <a:srgbClr val="5EC1EA"/>
      </a:accent2>
      <a:accent3>
        <a:srgbClr val="131D40"/>
      </a:accent3>
      <a:accent4>
        <a:srgbClr val="E74C2D"/>
      </a:accent4>
      <a:accent5>
        <a:srgbClr val="EB6C53"/>
      </a:accent5>
      <a:accent6>
        <a:srgbClr val="5F5F5F"/>
      </a:accent6>
      <a:hlink>
        <a:srgbClr val="E74C2D"/>
      </a:hlink>
      <a:folHlink>
        <a:srgbClr val="EB6C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UiPath">
    <a:dk1>
      <a:srgbClr val="7F7F7F"/>
    </a:dk1>
    <a:lt1>
      <a:srgbClr val="FFFFFF"/>
    </a:lt1>
    <a:dk2>
      <a:srgbClr val="5F5F5F"/>
    </a:dk2>
    <a:lt2>
      <a:srgbClr val="CEE3ED"/>
    </a:lt2>
    <a:accent1>
      <a:srgbClr val="2372B2"/>
    </a:accent1>
    <a:accent2>
      <a:srgbClr val="5EC1EA"/>
    </a:accent2>
    <a:accent3>
      <a:srgbClr val="131D40"/>
    </a:accent3>
    <a:accent4>
      <a:srgbClr val="E74C2D"/>
    </a:accent4>
    <a:accent5>
      <a:srgbClr val="EB6C53"/>
    </a:accent5>
    <a:accent6>
      <a:srgbClr val="5F5F5F"/>
    </a:accent6>
    <a:hlink>
      <a:srgbClr val="E74C2D"/>
    </a:hlink>
    <a:folHlink>
      <a:srgbClr val="EB6C5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2229</TotalTime>
  <Words>2408</Words>
  <Application>Microsoft Office PowerPoint</Application>
  <PresentationFormat>On-screen Show (16:9)</PresentationFormat>
  <Paragraphs>514</Paragraphs>
  <Slides>41</Slides>
  <Notes>39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41</vt:i4>
      </vt:variant>
    </vt:vector>
  </HeadingPairs>
  <TitlesOfParts>
    <vt:vector size="57" baseType="lpstr">
      <vt:lpstr>Calibri</vt:lpstr>
      <vt:lpstr>Noto Sans Symbols</vt:lpstr>
      <vt:lpstr>Oxygen</vt:lpstr>
      <vt:lpstr>Gill Sans</vt:lpstr>
      <vt:lpstr>Source Sans Pro</vt:lpstr>
      <vt:lpstr>Bebas Neue</vt:lpstr>
      <vt:lpstr>Raleway Light</vt:lpstr>
      <vt:lpstr>Raleway</vt:lpstr>
      <vt:lpstr>Poppins</vt:lpstr>
      <vt:lpstr>Source Sans Pro Light</vt:lpstr>
      <vt:lpstr>Courier New</vt:lpstr>
      <vt:lpstr>Wingdings</vt:lpstr>
      <vt:lpstr>Arial</vt:lpstr>
      <vt:lpstr>Ubuntu</vt:lpstr>
      <vt:lpstr>biz</vt:lpstr>
      <vt:lpstr>Office Theme</vt:lpstr>
      <vt:lpstr>PowerPoint Presentation</vt:lpstr>
      <vt:lpstr>CONTROL DIAGRAMS</vt:lpstr>
      <vt:lpstr>CONTROL FLOW – COMMON ACTIVITIES</vt:lpstr>
      <vt:lpstr>VARIABLE TYPES</vt:lpstr>
      <vt:lpstr>STRING METHODS </vt:lpstr>
      <vt:lpstr>SELECTORS</vt:lpstr>
      <vt:lpstr>CONFIGURE A NEW DATATABLE</vt:lpstr>
      <vt:lpstr>ACCESS MODES </vt:lpstr>
      <vt:lpstr>RECORDING PROFILES</vt:lpstr>
      <vt:lpstr>BASIC VS DESKTOP RECORDING</vt:lpstr>
      <vt:lpstr>UI ACTIVITIES PROPERTIES</vt:lpstr>
      <vt:lpstr>UI ACTIVITIES TIMELINE</vt:lpstr>
      <vt:lpstr>INPUT METHODS – WHAT THEY TARGET</vt:lpstr>
      <vt:lpstr>INPUT METHODS - COMPARISON</vt:lpstr>
      <vt:lpstr>OUTPUT METHODS - SCREEN SCRAPING</vt:lpstr>
      <vt:lpstr>DATA SCRAPING</vt:lpstr>
      <vt:lpstr>BACKGROUND AUTOMATION OVERVIEW</vt:lpstr>
      <vt:lpstr>MEANING OF THE STRUCTURE</vt:lpstr>
      <vt:lpstr>TAGS AND ATTRIBUTES</vt:lpstr>
      <vt:lpstr>FINDING ELEMENTS</vt:lpstr>
      <vt:lpstr>REVIEW ALTERNATIVE METHODS - INPUT</vt:lpstr>
      <vt:lpstr>REVIEW ALTERNATIVE METHODS - OUTPUT</vt:lpstr>
      <vt:lpstr>OPEN APPLICATION IN CITRIX</vt:lpstr>
      <vt:lpstr>HANDLING THE SCALE/ RESOLUTIONS CHANGE</vt:lpstr>
      <vt:lpstr>READ USING PDF ACTIVITIES</vt:lpstr>
      <vt:lpstr>READING PDF USING UI AUTOMATION</vt:lpstr>
      <vt:lpstr>EMAIL PROTOCOLS (SMTP, POP3, IMAP)</vt:lpstr>
      <vt:lpstr>MONITOR EVENTS</vt:lpstr>
      <vt:lpstr>MONITORING SETTINGS</vt:lpstr>
      <vt:lpstr>MONITORING SETTINGS  Event Handling Activities    </vt:lpstr>
      <vt:lpstr>SQL STATEMENTS</vt:lpstr>
      <vt:lpstr>COMMAND TYPES &amp; PARAMETERS</vt:lpstr>
      <vt:lpstr>COMMON EXCEPTIONS</vt:lpstr>
      <vt:lpstr>COMMON EXCEPTIONS</vt:lpstr>
      <vt:lpstr>AUTOMATION CHALLENGES</vt:lpstr>
      <vt:lpstr>UI SYNCHRONIZATION</vt:lpstr>
      <vt:lpstr>AUTOMATION STANDARDS</vt:lpstr>
      <vt:lpstr>PowerPoint Presentation</vt:lpstr>
      <vt:lpstr>STRUCTURAL GUIDELINE</vt:lpstr>
      <vt:lpstr>BEST PRACTICES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Rivers</dc:creator>
  <cp:lastModifiedBy>Lavinia Nastase</cp:lastModifiedBy>
  <cp:revision>79</cp:revision>
  <dcterms:modified xsi:type="dcterms:W3CDTF">2018-08-23T13:57:47Z</dcterms:modified>
</cp:coreProperties>
</file>